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notesSlides/notesSlide23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61" r:id="rId4"/>
    <p:sldId id="265" r:id="rId5"/>
    <p:sldId id="258" r:id="rId6"/>
    <p:sldId id="259" r:id="rId7"/>
    <p:sldId id="260" r:id="rId8"/>
    <p:sldId id="280" r:id="rId9"/>
    <p:sldId id="262" r:id="rId10"/>
    <p:sldId id="263" r:id="rId11"/>
    <p:sldId id="266" r:id="rId12"/>
    <p:sldId id="264" r:id="rId13"/>
    <p:sldId id="275" r:id="rId14"/>
    <p:sldId id="296" r:id="rId15"/>
    <p:sldId id="276" r:id="rId16"/>
    <p:sldId id="307" r:id="rId17"/>
    <p:sldId id="277" r:id="rId18"/>
    <p:sldId id="278" r:id="rId19"/>
    <p:sldId id="295" r:id="rId20"/>
    <p:sldId id="279" r:id="rId21"/>
    <p:sldId id="308" r:id="rId22"/>
    <p:sldId id="309" r:id="rId23"/>
    <p:sldId id="313" r:id="rId24"/>
    <p:sldId id="281" r:id="rId25"/>
    <p:sldId id="283" r:id="rId26"/>
    <p:sldId id="285" r:id="rId27"/>
    <p:sldId id="317" r:id="rId28"/>
    <p:sldId id="314" r:id="rId29"/>
    <p:sldId id="315" r:id="rId30"/>
    <p:sldId id="284" r:id="rId31"/>
    <p:sldId id="303" r:id="rId32"/>
    <p:sldId id="286" r:id="rId33"/>
    <p:sldId id="292" r:id="rId34"/>
    <p:sldId id="282" r:id="rId35"/>
    <p:sldId id="294" r:id="rId36"/>
    <p:sldId id="287" r:id="rId37"/>
    <p:sldId id="293" r:id="rId38"/>
    <p:sldId id="321" r:id="rId39"/>
    <p:sldId id="291" r:id="rId40"/>
    <p:sldId id="288" r:id="rId41"/>
    <p:sldId id="289" r:id="rId42"/>
    <p:sldId id="290" r:id="rId43"/>
    <p:sldId id="298" r:id="rId44"/>
    <p:sldId id="320" r:id="rId45"/>
    <p:sldId id="300" r:id="rId46"/>
    <p:sldId id="301" r:id="rId47"/>
    <p:sldId id="304" r:id="rId48"/>
    <p:sldId id="305" r:id="rId49"/>
    <p:sldId id="306" r:id="rId50"/>
    <p:sldId id="302" r:id="rId51"/>
    <p:sldId id="322" r:id="rId52"/>
    <p:sldId id="311" r:id="rId53"/>
    <p:sldId id="323" r:id="rId54"/>
    <p:sldId id="297" r:id="rId55"/>
    <p:sldId id="318" r:id="rId56"/>
    <p:sldId id="267" r:id="rId57"/>
    <p:sldId id="269" r:id="rId58"/>
    <p:sldId id="270" r:id="rId59"/>
    <p:sldId id="271" r:id="rId60"/>
    <p:sldId id="268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DB5"/>
    <a:srgbClr val="5F4A7A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BD2A79-80D4-433F-A732-2B17722F1121}" v="134" dt="2021-11-23T15:39:12.88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94" autoAdjust="0"/>
    <p:restoredTop sz="88458" autoAdjust="0"/>
  </p:normalViewPr>
  <p:slideViewPr>
    <p:cSldViewPr snapToGrid="0">
      <p:cViewPr>
        <p:scale>
          <a:sx n="100" d="100"/>
          <a:sy n="100" d="100"/>
        </p:scale>
        <p:origin x="235" y="5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Wheeless" userId="S::id63la41@ubalt.edu::edf7d7f9-5d95-4eec-886d-0f745236a21b" providerId="AD" clId="Web-{B83D6D4A-8526-ED03-5564-28094B8B860F}"/>
    <pc:docChg chg="modSld">
      <pc:chgData name="Richard Wheeless" userId="S::id63la41@ubalt.edu::edf7d7f9-5d95-4eec-886d-0f745236a21b" providerId="AD" clId="Web-{B83D6D4A-8526-ED03-5564-28094B8B860F}" dt="2020-10-14T02:33:05.698" v="0" actId="1076"/>
      <pc:docMkLst>
        <pc:docMk/>
      </pc:docMkLst>
      <pc:sldChg chg="modSp">
        <pc:chgData name="Richard Wheeless" userId="S::id63la41@ubalt.edu::edf7d7f9-5d95-4eec-886d-0f745236a21b" providerId="AD" clId="Web-{B83D6D4A-8526-ED03-5564-28094B8B860F}" dt="2020-10-14T02:33:05.698" v="0" actId="1076"/>
        <pc:sldMkLst>
          <pc:docMk/>
          <pc:sldMk cId="3872856624" sldId="276"/>
        </pc:sldMkLst>
        <pc:picChg chg="mod">
          <ac:chgData name="Richard Wheeless" userId="S::id63la41@ubalt.edu::edf7d7f9-5d95-4eec-886d-0f745236a21b" providerId="AD" clId="Web-{B83D6D4A-8526-ED03-5564-28094B8B860F}" dt="2020-10-14T02:33:05.698" v="0" actId="1076"/>
          <ac:picMkLst>
            <pc:docMk/>
            <pc:sldMk cId="3872856624" sldId="276"/>
            <ac:picMk id="7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958F2B95-A119-46FD-A9C8-D15EFF7E5855}"/>
    <pc:docChg chg="sldOrd">
      <pc:chgData name="Richard Wheeless" userId="S::id63la41@ubalt.edu::edf7d7f9-5d95-4eec-886d-0f745236a21b" providerId="AD" clId="Web-{958F2B95-A119-46FD-A9C8-D15EFF7E5855}" dt="2020-10-26T10:32:09.184" v="0"/>
      <pc:docMkLst>
        <pc:docMk/>
      </pc:docMkLst>
      <pc:sldChg chg="ord">
        <pc:chgData name="Richard Wheeless" userId="S::id63la41@ubalt.edu::edf7d7f9-5d95-4eec-886d-0f745236a21b" providerId="AD" clId="Web-{958F2B95-A119-46FD-A9C8-D15EFF7E5855}" dt="2020-10-26T10:32:09.184" v="0"/>
        <pc:sldMkLst>
          <pc:docMk/>
          <pc:sldMk cId="3280354511" sldId="273"/>
        </pc:sldMkLst>
      </pc:sldChg>
    </pc:docChg>
  </pc:docChgLst>
  <pc:docChgLst>
    <pc:chgData name="Weifeng Xu" userId="e7aed605-a3dd-4d5a-a692-a87037af107b" providerId="ADAL" clId="{51BD2A79-80D4-433F-A732-2B17722F1121}"/>
    <pc:docChg chg="undo redo custSel addSld delSld modSld sldOrd">
      <pc:chgData name="Weifeng Xu" userId="e7aed605-a3dd-4d5a-a692-a87037af107b" providerId="ADAL" clId="{51BD2A79-80D4-433F-A732-2B17722F1121}" dt="2021-11-23T15:46:34.311" v="8651" actId="20577"/>
      <pc:docMkLst>
        <pc:docMk/>
      </pc:docMkLst>
      <pc:sldChg chg="modSp mod">
        <pc:chgData name="Weifeng Xu" userId="e7aed605-a3dd-4d5a-a692-a87037af107b" providerId="ADAL" clId="{51BD2A79-80D4-433F-A732-2B17722F1121}" dt="2021-11-21T20:43:54.744" v="7943" actId="20577"/>
        <pc:sldMkLst>
          <pc:docMk/>
          <pc:sldMk cId="162022530" sldId="256"/>
        </pc:sldMkLst>
        <pc:spChg chg="mod">
          <ac:chgData name="Weifeng Xu" userId="e7aed605-a3dd-4d5a-a692-a87037af107b" providerId="ADAL" clId="{51BD2A79-80D4-433F-A732-2B17722F1121}" dt="2021-11-21T20:43:54.744" v="7943" actId="20577"/>
          <ac:spMkLst>
            <pc:docMk/>
            <pc:sldMk cId="162022530" sldId="256"/>
            <ac:spMk id="3" creationId="{00000000-0000-0000-0000-000000000000}"/>
          </ac:spMkLst>
        </pc:spChg>
      </pc:sldChg>
      <pc:sldChg chg="modSp mod">
        <pc:chgData name="Weifeng Xu" userId="e7aed605-a3dd-4d5a-a692-a87037af107b" providerId="ADAL" clId="{51BD2A79-80D4-433F-A732-2B17722F1121}" dt="2021-11-02T13:11:31.523" v="0" actId="20577"/>
        <pc:sldMkLst>
          <pc:docMk/>
          <pc:sldMk cId="571580843" sldId="257"/>
        </pc:sldMkLst>
        <pc:spChg chg="mod">
          <ac:chgData name="Weifeng Xu" userId="e7aed605-a3dd-4d5a-a692-a87037af107b" providerId="ADAL" clId="{51BD2A79-80D4-433F-A732-2B17722F1121}" dt="2021-11-02T13:11:31.523" v="0" actId="20577"/>
          <ac:spMkLst>
            <pc:docMk/>
            <pc:sldMk cId="571580843" sldId="257"/>
            <ac:spMk id="6" creationId="{00000000-0000-0000-0000-000000000000}"/>
          </ac:spMkLst>
        </pc:spChg>
      </pc:sldChg>
      <pc:sldChg chg="addSp delSp modSp mod">
        <pc:chgData name="Weifeng Xu" userId="e7aed605-a3dd-4d5a-a692-a87037af107b" providerId="ADAL" clId="{51BD2A79-80D4-433F-A732-2B17722F1121}" dt="2021-11-23T13:49:00.114" v="8444" actId="13822"/>
        <pc:sldMkLst>
          <pc:docMk/>
          <pc:sldMk cId="2208928310" sldId="260"/>
        </pc:sldMkLst>
        <pc:spChg chg="add del">
          <ac:chgData name="Weifeng Xu" userId="e7aed605-a3dd-4d5a-a692-a87037af107b" providerId="ADAL" clId="{51BD2A79-80D4-433F-A732-2B17722F1121}" dt="2021-11-23T13:47:26.914" v="8431" actId="11529"/>
          <ac:spMkLst>
            <pc:docMk/>
            <pc:sldMk cId="2208928310" sldId="260"/>
            <ac:spMk id="5" creationId="{BEBED423-96E0-4587-BF37-112DB6B8B194}"/>
          </ac:spMkLst>
        </pc:spChg>
        <pc:spChg chg="add mod">
          <ac:chgData name="Weifeng Xu" userId="e7aed605-a3dd-4d5a-a692-a87037af107b" providerId="ADAL" clId="{51BD2A79-80D4-433F-A732-2B17722F1121}" dt="2021-11-23T13:48:38.874" v="8442" actId="1582"/>
          <ac:spMkLst>
            <pc:docMk/>
            <pc:sldMk cId="2208928310" sldId="260"/>
            <ac:spMk id="7" creationId="{76C3F40A-9284-4C41-A8F0-64FE49968E3E}"/>
          </ac:spMkLst>
        </pc:spChg>
        <pc:picChg chg="mod">
          <ac:chgData name="Weifeng Xu" userId="e7aed605-a3dd-4d5a-a692-a87037af107b" providerId="ADAL" clId="{51BD2A79-80D4-433F-A732-2B17722F1121}" dt="2021-11-23T13:48:13.838" v="8439" actId="14100"/>
          <ac:picMkLst>
            <pc:docMk/>
            <pc:sldMk cId="2208928310" sldId="260"/>
            <ac:picMk id="6" creationId="{00000000-0000-0000-0000-000000000000}"/>
          </ac:picMkLst>
        </pc:picChg>
        <pc:cxnChg chg="add mod">
          <ac:chgData name="Weifeng Xu" userId="e7aed605-a3dd-4d5a-a692-a87037af107b" providerId="ADAL" clId="{51BD2A79-80D4-433F-A732-2B17722F1121}" dt="2021-11-23T13:49:00.114" v="8444" actId="13822"/>
          <ac:cxnSpMkLst>
            <pc:docMk/>
            <pc:sldMk cId="2208928310" sldId="260"/>
            <ac:cxnSpMk id="9" creationId="{79B8E92E-627B-4D4C-BF72-D4E326A4A6B0}"/>
          </ac:cxnSpMkLst>
        </pc:cxnChg>
      </pc:sldChg>
      <pc:sldChg chg="modSp mod ord">
        <pc:chgData name="Weifeng Xu" userId="e7aed605-a3dd-4d5a-a692-a87037af107b" providerId="ADAL" clId="{51BD2A79-80D4-433F-A732-2B17722F1121}" dt="2021-11-14T02:50:20.985" v="615" actId="6549"/>
        <pc:sldMkLst>
          <pc:docMk/>
          <pc:sldMk cId="2594759916" sldId="262"/>
        </pc:sldMkLst>
        <pc:spChg chg="mod">
          <ac:chgData name="Weifeng Xu" userId="e7aed605-a3dd-4d5a-a692-a87037af107b" providerId="ADAL" clId="{51BD2A79-80D4-433F-A732-2B17722F1121}" dt="2021-11-14T00:10:58.040" v="388" actId="20577"/>
          <ac:spMkLst>
            <pc:docMk/>
            <pc:sldMk cId="2594759916" sldId="262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4T02:50:20.985" v="615" actId="6549"/>
          <ac:spMkLst>
            <pc:docMk/>
            <pc:sldMk cId="2594759916" sldId="262"/>
            <ac:spMk id="3" creationId="{00000000-0000-0000-0000-000000000000}"/>
          </ac:spMkLst>
        </pc:spChg>
      </pc:sldChg>
      <pc:sldChg chg="ord">
        <pc:chgData name="Weifeng Xu" userId="e7aed605-a3dd-4d5a-a692-a87037af107b" providerId="ADAL" clId="{51BD2A79-80D4-433F-A732-2B17722F1121}" dt="2021-11-13T16:27:40.166" v="376"/>
        <pc:sldMkLst>
          <pc:docMk/>
          <pc:sldMk cId="3112459456" sldId="263"/>
        </pc:sldMkLst>
      </pc:sldChg>
      <pc:sldChg chg="modSp mod">
        <pc:chgData name="Weifeng Xu" userId="e7aed605-a3dd-4d5a-a692-a87037af107b" providerId="ADAL" clId="{51BD2A79-80D4-433F-A732-2B17722F1121}" dt="2021-11-23T14:10:24.693" v="8461" actId="20577"/>
        <pc:sldMkLst>
          <pc:docMk/>
          <pc:sldMk cId="4072206857" sldId="264"/>
        </pc:sldMkLst>
        <pc:spChg chg="mod">
          <ac:chgData name="Weifeng Xu" userId="e7aed605-a3dd-4d5a-a692-a87037af107b" providerId="ADAL" clId="{51BD2A79-80D4-433F-A732-2B17722F1121}" dt="2021-11-14T00:16:38.954" v="396" actId="20577"/>
          <ac:spMkLst>
            <pc:docMk/>
            <pc:sldMk cId="4072206857" sldId="264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3T14:10:24.693" v="8461" actId="20577"/>
          <ac:spMkLst>
            <pc:docMk/>
            <pc:sldMk cId="4072206857" sldId="264"/>
            <ac:spMk id="4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9T15:08:04.302" v="4104" actId="108"/>
          <ac:spMkLst>
            <pc:docMk/>
            <pc:sldMk cId="4072206857" sldId="264"/>
            <ac:spMk id="7" creationId="{00000000-0000-0000-0000-000000000000}"/>
          </ac:spMkLst>
        </pc:spChg>
      </pc:sldChg>
      <pc:sldChg chg="modSp mod ord">
        <pc:chgData name="Weifeng Xu" userId="e7aed605-a3dd-4d5a-a692-a87037af107b" providerId="ADAL" clId="{51BD2A79-80D4-433F-A732-2B17722F1121}" dt="2021-11-13T16:27:40.166" v="376"/>
        <pc:sldMkLst>
          <pc:docMk/>
          <pc:sldMk cId="1032879925" sldId="266"/>
        </pc:sldMkLst>
        <pc:spChg chg="mod">
          <ac:chgData name="Weifeng Xu" userId="e7aed605-a3dd-4d5a-a692-a87037af107b" providerId="ADAL" clId="{51BD2A79-80D4-433F-A732-2B17722F1121}" dt="2021-11-02T13:30:48.564" v="2" actId="6549"/>
          <ac:spMkLst>
            <pc:docMk/>
            <pc:sldMk cId="1032879925" sldId="266"/>
            <ac:spMk id="5" creationId="{00000000-0000-0000-0000-000000000000}"/>
          </ac:spMkLst>
        </pc:spChg>
      </pc:sldChg>
      <pc:sldChg chg="modSp mod">
        <pc:chgData name="Weifeng Xu" userId="e7aed605-a3dd-4d5a-a692-a87037af107b" providerId="ADAL" clId="{51BD2A79-80D4-433F-A732-2B17722F1121}" dt="2021-11-14T01:22:08.189" v="587" actId="20577"/>
        <pc:sldMkLst>
          <pc:docMk/>
          <pc:sldMk cId="531313126" sldId="269"/>
        </pc:sldMkLst>
        <pc:spChg chg="mod">
          <ac:chgData name="Weifeng Xu" userId="e7aed605-a3dd-4d5a-a692-a87037af107b" providerId="ADAL" clId="{51BD2A79-80D4-433F-A732-2B17722F1121}" dt="2021-11-14T01:22:08.189" v="587" actId="20577"/>
          <ac:spMkLst>
            <pc:docMk/>
            <pc:sldMk cId="531313126" sldId="269"/>
            <ac:spMk id="2" creationId="{00000000-0000-0000-0000-000000000000}"/>
          </ac:spMkLst>
        </pc:spChg>
      </pc:sldChg>
      <pc:sldChg chg="addSp modSp del mod ord">
        <pc:chgData name="Weifeng Xu" userId="e7aed605-a3dd-4d5a-a692-a87037af107b" providerId="ADAL" clId="{51BD2A79-80D4-433F-A732-2B17722F1121}" dt="2021-11-14T00:26:20.588" v="496" actId="47"/>
        <pc:sldMkLst>
          <pc:docMk/>
          <pc:sldMk cId="3031239101" sldId="272"/>
        </pc:sldMkLst>
        <pc:spChg chg="mod">
          <ac:chgData name="Weifeng Xu" userId="e7aed605-a3dd-4d5a-a692-a87037af107b" providerId="ADAL" clId="{51BD2A79-80D4-433F-A732-2B17722F1121}" dt="2021-11-13T16:15:10.310" v="355" actId="114"/>
          <ac:spMkLst>
            <pc:docMk/>
            <pc:sldMk cId="3031239101" sldId="272"/>
            <ac:spMk id="2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1-11-13T16:22:23.240" v="374" actId="20577"/>
          <ac:spMkLst>
            <pc:docMk/>
            <pc:sldMk cId="3031239101" sldId="272"/>
            <ac:spMk id="6" creationId="{1AD9A163-9BDC-4D36-BC16-626D4B7C5A08}"/>
          </ac:spMkLst>
        </pc:spChg>
        <pc:picChg chg="mod">
          <ac:chgData name="Weifeng Xu" userId="e7aed605-a3dd-4d5a-a692-a87037af107b" providerId="ADAL" clId="{51BD2A79-80D4-433F-A732-2B17722F1121}" dt="2021-11-10T13:45:24.814" v="301" actId="1076"/>
          <ac:picMkLst>
            <pc:docMk/>
            <pc:sldMk cId="3031239101" sldId="272"/>
            <ac:picMk id="4" creationId="{00000000-0000-0000-0000-000000000000}"/>
          </ac:picMkLst>
        </pc:picChg>
        <pc:cxnChg chg="add mod">
          <ac:chgData name="Weifeng Xu" userId="e7aed605-a3dd-4d5a-a692-a87037af107b" providerId="ADAL" clId="{51BD2A79-80D4-433F-A732-2B17722F1121}" dt="2021-11-10T13:45:27.062" v="302" actId="1076"/>
          <ac:cxnSpMkLst>
            <pc:docMk/>
            <pc:sldMk cId="3031239101" sldId="272"/>
            <ac:cxnSpMk id="7" creationId="{D5F75B68-28CC-4E98-8387-DAC8CCF05134}"/>
          </ac:cxnSpMkLst>
        </pc:cxnChg>
      </pc:sldChg>
      <pc:sldChg chg="modSp mod">
        <pc:chgData name="Weifeng Xu" userId="e7aed605-a3dd-4d5a-a692-a87037af107b" providerId="ADAL" clId="{51BD2A79-80D4-433F-A732-2B17722F1121}" dt="2021-11-14T00:22:35.677" v="489" actId="114"/>
        <pc:sldMkLst>
          <pc:docMk/>
          <pc:sldMk cId="4248248272" sldId="275"/>
        </pc:sldMkLst>
        <pc:spChg chg="mod">
          <ac:chgData name="Weifeng Xu" userId="e7aed605-a3dd-4d5a-a692-a87037af107b" providerId="ADAL" clId="{51BD2A79-80D4-433F-A732-2B17722F1121}" dt="2021-11-14T00:22:35.677" v="489" actId="114"/>
          <ac:spMkLst>
            <pc:docMk/>
            <pc:sldMk cId="4248248272" sldId="275"/>
            <ac:spMk id="2" creationId="{00000000-0000-0000-0000-000000000000}"/>
          </ac:spMkLst>
        </pc:spChg>
      </pc:sldChg>
      <pc:sldChg chg="addSp delSp modSp mod modClrScheme chgLayout">
        <pc:chgData name="Weifeng Xu" userId="e7aed605-a3dd-4d5a-a692-a87037af107b" providerId="ADAL" clId="{51BD2A79-80D4-433F-A732-2B17722F1121}" dt="2021-11-09T21:27:56.376" v="93" actId="14100"/>
        <pc:sldMkLst>
          <pc:docMk/>
          <pc:sldMk cId="2916678543" sldId="276"/>
        </pc:sldMkLst>
        <pc:spChg chg="mod ord">
          <ac:chgData name="Weifeng Xu" userId="e7aed605-a3dd-4d5a-a692-a87037af107b" providerId="ADAL" clId="{51BD2A79-80D4-433F-A732-2B17722F1121}" dt="2021-11-09T21:27:25.506" v="76" actId="700"/>
          <ac:spMkLst>
            <pc:docMk/>
            <pc:sldMk cId="2916678543" sldId="276"/>
            <ac:spMk id="2" creationId="{00000000-0000-0000-0000-000000000000}"/>
          </ac:spMkLst>
        </pc:spChg>
        <pc:spChg chg="add del mod ord">
          <ac:chgData name="Weifeng Xu" userId="e7aed605-a3dd-4d5a-a692-a87037af107b" providerId="ADAL" clId="{51BD2A79-80D4-433F-A732-2B17722F1121}" dt="2021-11-09T21:27:56.376" v="93" actId="14100"/>
          <ac:spMkLst>
            <pc:docMk/>
            <pc:sldMk cId="2916678543" sldId="276"/>
            <ac:spMk id="3" creationId="{8B4845A4-7A90-49F8-B2D8-B5B15E5CEA10}"/>
          </ac:spMkLst>
        </pc:spChg>
        <pc:spChg chg="mod">
          <ac:chgData name="Weifeng Xu" userId="e7aed605-a3dd-4d5a-a692-a87037af107b" providerId="ADAL" clId="{51BD2A79-80D4-433F-A732-2B17722F1121}" dt="2021-11-09T21:27:13.843" v="75" actId="1076"/>
          <ac:spMkLst>
            <pc:docMk/>
            <pc:sldMk cId="2916678543" sldId="276"/>
            <ac:spMk id="5" creationId="{00000000-0000-0000-0000-000000000000}"/>
          </ac:spMkLst>
        </pc:spChg>
        <pc:spChg chg="add del mod">
          <ac:chgData name="Weifeng Xu" userId="e7aed605-a3dd-4d5a-a692-a87037af107b" providerId="ADAL" clId="{51BD2A79-80D4-433F-A732-2B17722F1121}" dt="2021-11-09T21:27:27.887" v="78"/>
          <ac:spMkLst>
            <pc:docMk/>
            <pc:sldMk cId="2916678543" sldId="276"/>
            <ac:spMk id="6" creationId="{70D94D95-3155-481B-83BF-ACA0AC050C90}"/>
          </ac:spMkLst>
        </pc:spChg>
        <pc:picChg chg="mod">
          <ac:chgData name="Weifeng Xu" userId="e7aed605-a3dd-4d5a-a692-a87037af107b" providerId="ADAL" clId="{51BD2A79-80D4-433F-A732-2B17722F1121}" dt="2021-11-09T21:27:13.843" v="75" actId="1076"/>
          <ac:picMkLst>
            <pc:docMk/>
            <pc:sldMk cId="2916678543" sldId="276"/>
            <ac:picMk id="4" creationId="{00000000-0000-0000-0000-000000000000}"/>
          </ac:picMkLst>
        </pc:picChg>
      </pc:sldChg>
      <pc:sldChg chg="addSp delSp modSp mod">
        <pc:chgData name="Weifeng Xu" userId="e7aed605-a3dd-4d5a-a692-a87037af107b" providerId="ADAL" clId="{51BD2A79-80D4-433F-A732-2B17722F1121}" dt="2021-11-15T03:04:18.806" v="858" actId="1076"/>
        <pc:sldMkLst>
          <pc:docMk/>
          <pc:sldMk cId="366072526" sldId="277"/>
        </pc:sldMkLst>
        <pc:spChg chg="del">
          <ac:chgData name="Weifeng Xu" userId="e7aed605-a3dd-4d5a-a692-a87037af107b" providerId="ADAL" clId="{51BD2A79-80D4-433F-A732-2B17722F1121}" dt="2021-11-15T02:56:43.815" v="849" actId="478"/>
          <ac:spMkLst>
            <pc:docMk/>
            <pc:sldMk cId="366072526" sldId="277"/>
            <ac:spMk id="5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03:04:15.760" v="857" actId="1076"/>
          <ac:spMkLst>
            <pc:docMk/>
            <pc:sldMk cId="366072526" sldId="277"/>
            <ac:spMk id="6" creationId="{00000000-0000-0000-0000-000000000000}"/>
          </ac:spMkLst>
        </pc:spChg>
        <pc:picChg chg="del">
          <ac:chgData name="Weifeng Xu" userId="e7aed605-a3dd-4d5a-a692-a87037af107b" providerId="ADAL" clId="{51BD2A79-80D4-433F-A732-2B17722F1121}" dt="2021-11-15T02:56:43.815" v="849" actId="478"/>
          <ac:picMkLst>
            <pc:docMk/>
            <pc:sldMk cId="366072526" sldId="277"/>
            <ac:picMk id="3" creationId="{00000000-0000-0000-0000-000000000000}"/>
          </ac:picMkLst>
        </pc:picChg>
        <pc:picChg chg="del mod">
          <ac:chgData name="Weifeng Xu" userId="e7aed605-a3dd-4d5a-a692-a87037af107b" providerId="ADAL" clId="{51BD2A79-80D4-433F-A732-2B17722F1121}" dt="2021-11-15T03:01:39.049" v="851" actId="478"/>
          <ac:picMkLst>
            <pc:docMk/>
            <pc:sldMk cId="366072526" sldId="277"/>
            <ac:picMk id="4" creationId="{00000000-0000-0000-0000-000000000000}"/>
          </ac:picMkLst>
        </pc:picChg>
        <pc:picChg chg="add mod">
          <ac:chgData name="Weifeng Xu" userId="e7aed605-a3dd-4d5a-a692-a87037af107b" providerId="ADAL" clId="{51BD2A79-80D4-433F-A732-2B17722F1121}" dt="2021-11-15T03:04:18.806" v="858" actId="1076"/>
          <ac:picMkLst>
            <pc:docMk/>
            <pc:sldMk cId="366072526" sldId="277"/>
            <ac:picMk id="7" creationId="{49F43915-9C2F-4115-BBFC-995AF42CA067}"/>
          </ac:picMkLst>
        </pc:picChg>
      </pc:sldChg>
      <pc:sldChg chg="addSp delSp modSp mod">
        <pc:chgData name="Weifeng Xu" userId="e7aed605-a3dd-4d5a-a692-a87037af107b" providerId="ADAL" clId="{51BD2A79-80D4-433F-A732-2B17722F1121}" dt="2021-11-18T15:40:59.037" v="2587" actId="1076"/>
        <pc:sldMkLst>
          <pc:docMk/>
          <pc:sldMk cId="1745657891" sldId="278"/>
        </pc:sldMkLst>
        <pc:spChg chg="add mod">
          <ac:chgData name="Weifeng Xu" userId="e7aed605-a3dd-4d5a-a692-a87037af107b" providerId="ADAL" clId="{51BD2A79-80D4-433F-A732-2B17722F1121}" dt="2021-11-18T15:40:59.037" v="2587" actId="1076"/>
          <ac:spMkLst>
            <pc:docMk/>
            <pc:sldMk cId="1745657891" sldId="278"/>
            <ac:spMk id="2" creationId="{10E2EBB5-983A-4C2A-B65C-C92AD3180970}"/>
          </ac:spMkLst>
        </pc:spChg>
        <pc:spChg chg="mod">
          <ac:chgData name="Weifeng Xu" userId="e7aed605-a3dd-4d5a-a692-a87037af107b" providerId="ADAL" clId="{51BD2A79-80D4-433F-A732-2B17722F1121}" dt="2021-11-15T03:15:13.573" v="914" actId="1076"/>
          <ac:spMkLst>
            <pc:docMk/>
            <pc:sldMk cId="1745657891" sldId="278"/>
            <ac:spMk id="6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03:16:42.646" v="1040" actId="14100"/>
          <ac:spMkLst>
            <pc:docMk/>
            <pc:sldMk cId="1745657891" sldId="278"/>
            <ac:spMk id="7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1-11-18T14:09:58.665" v="2023" actId="14100"/>
          <ac:spMkLst>
            <pc:docMk/>
            <pc:sldMk cId="1745657891" sldId="278"/>
            <ac:spMk id="13" creationId="{F2C5B563-EBE2-4798-A2E8-E2029C712CBB}"/>
          </ac:spMkLst>
        </pc:spChg>
        <pc:spChg chg="add mod">
          <ac:chgData name="Weifeng Xu" userId="e7aed605-a3dd-4d5a-a692-a87037af107b" providerId="ADAL" clId="{51BD2A79-80D4-433F-A732-2B17722F1121}" dt="2021-11-18T14:10:14.303" v="2025" actId="1076"/>
          <ac:spMkLst>
            <pc:docMk/>
            <pc:sldMk cId="1745657891" sldId="278"/>
            <ac:spMk id="15" creationId="{7773FA97-91D6-411A-BEC4-3B4179344343}"/>
          </ac:spMkLst>
        </pc:spChg>
        <pc:spChg chg="add mod">
          <ac:chgData name="Weifeng Xu" userId="e7aed605-a3dd-4d5a-a692-a87037af107b" providerId="ADAL" clId="{51BD2A79-80D4-433F-A732-2B17722F1121}" dt="2021-11-18T14:24:43.830" v="2116" actId="1076"/>
          <ac:spMkLst>
            <pc:docMk/>
            <pc:sldMk cId="1745657891" sldId="278"/>
            <ac:spMk id="17" creationId="{612AF460-368C-4F43-868B-F9EFE69E90B7}"/>
          </ac:spMkLst>
        </pc:spChg>
        <pc:spChg chg="add mod">
          <ac:chgData name="Weifeng Xu" userId="e7aed605-a3dd-4d5a-a692-a87037af107b" providerId="ADAL" clId="{51BD2A79-80D4-433F-A732-2B17722F1121}" dt="2021-11-18T14:10:26.959" v="2028" actId="14100"/>
          <ac:spMkLst>
            <pc:docMk/>
            <pc:sldMk cId="1745657891" sldId="278"/>
            <ac:spMk id="18" creationId="{83DC5751-6811-4E9D-9F97-D8ED225C2209}"/>
          </ac:spMkLst>
        </pc:spChg>
        <pc:spChg chg="add mod">
          <ac:chgData name="Weifeng Xu" userId="e7aed605-a3dd-4d5a-a692-a87037af107b" providerId="ADAL" clId="{51BD2A79-80D4-433F-A732-2B17722F1121}" dt="2021-11-18T15:38:04.406" v="2440" actId="14100"/>
          <ac:spMkLst>
            <pc:docMk/>
            <pc:sldMk cId="1745657891" sldId="278"/>
            <ac:spMk id="20" creationId="{418DF8B7-49C1-4CDA-8963-7AEC2A65F3FC}"/>
          </ac:spMkLst>
        </pc:spChg>
        <pc:spChg chg="add mod">
          <ac:chgData name="Weifeng Xu" userId="e7aed605-a3dd-4d5a-a692-a87037af107b" providerId="ADAL" clId="{51BD2A79-80D4-433F-A732-2B17722F1121}" dt="2021-11-18T15:38:57.088" v="2572" actId="1036"/>
          <ac:spMkLst>
            <pc:docMk/>
            <pc:sldMk cId="1745657891" sldId="278"/>
            <ac:spMk id="21" creationId="{9343EDB3-0822-469E-B97A-EC812CFFB882}"/>
          </ac:spMkLst>
        </pc:spChg>
        <pc:picChg chg="del">
          <ac:chgData name="Weifeng Xu" userId="e7aed605-a3dd-4d5a-a692-a87037af107b" providerId="ADAL" clId="{51BD2A79-80D4-433F-A732-2B17722F1121}" dt="2021-11-15T03:06:19.364" v="859" actId="478"/>
          <ac:picMkLst>
            <pc:docMk/>
            <pc:sldMk cId="1745657891" sldId="278"/>
            <ac:picMk id="2" creationId="{00000000-0000-0000-0000-000000000000}"/>
          </ac:picMkLst>
        </pc:picChg>
        <pc:picChg chg="del mod">
          <ac:chgData name="Weifeng Xu" userId="e7aed605-a3dd-4d5a-a692-a87037af107b" providerId="ADAL" clId="{51BD2A79-80D4-433F-A732-2B17722F1121}" dt="2021-11-15T03:14:37.977" v="903" actId="478"/>
          <ac:picMkLst>
            <pc:docMk/>
            <pc:sldMk cId="1745657891" sldId="278"/>
            <ac:picMk id="3" creationId="{00000000-0000-0000-0000-000000000000}"/>
          </ac:picMkLst>
        </pc:picChg>
        <pc:picChg chg="add mod">
          <ac:chgData name="Weifeng Xu" userId="e7aed605-a3dd-4d5a-a692-a87037af107b" providerId="ADAL" clId="{51BD2A79-80D4-433F-A732-2B17722F1121}" dt="2021-11-15T03:16:48.885" v="1041" actId="1076"/>
          <ac:picMkLst>
            <pc:docMk/>
            <pc:sldMk cId="1745657891" sldId="278"/>
            <ac:picMk id="8" creationId="{A8AFFFAC-B1DA-448A-B1B3-5C65B9CBA05D}"/>
          </ac:picMkLst>
        </pc:picChg>
        <pc:picChg chg="add mod modCrop">
          <ac:chgData name="Weifeng Xu" userId="e7aed605-a3dd-4d5a-a692-a87037af107b" providerId="ADAL" clId="{51BD2A79-80D4-433F-A732-2B17722F1121}" dt="2021-11-15T03:36:23.129" v="1136" actId="1076"/>
          <ac:picMkLst>
            <pc:docMk/>
            <pc:sldMk cId="1745657891" sldId="278"/>
            <ac:picMk id="14" creationId="{38860386-C82B-41AA-BBB2-24EDCFCF3426}"/>
          </ac:picMkLst>
        </pc:picChg>
        <pc:picChg chg="add mod ord">
          <ac:chgData name="Weifeng Xu" userId="e7aed605-a3dd-4d5a-a692-a87037af107b" providerId="ADAL" clId="{51BD2A79-80D4-433F-A732-2B17722F1121}" dt="2021-11-15T03:15:26.212" v="916" actId="1076"/>
          <ac:picMkLst>
            <pc:docMk/>
            <pc:sldMk cId="1745657891" sldId="278"/>
            <ac:picMk id="16" creationId="{0B7B4422-B0EC-4A45-B073-C8963EC55429}"/>
          </ac:picMkLst>
        </pc:picChg>
        <pc:picChg chg="add mod">
          <ac:chgData name="Weifeng Xu" userId="e7aed605-a3dd-4d5a-a692-a87037af107b" providerId="ADAL" clId="{51BD2A79-80D4-433F-A732-2B17722F1121}" dt="2021-11-18T14:24:46.648" v="2117" actId="1076"/>
          <ac:picMkLst>
            <pc:docMk/>
            <pc:sldMk cId="1745657891" sldId="278"/>
            <ac:picMk id="19" creationId="{81FC4FA9-5356-4145-82FE-CB549113066D}"/>
          </ac:picMkLst>
        </pc:picChg>
        <pc:cxnChg chg="add del mod">
          <ac:chgData name="Weifeng Xu" userId="e7aed605-a3dd-4d5a-a692-a87037af107b" providerId="ADAL" clId="{51BD2A79-80D4-433F-A732-2B17722F1121}" dt="2021-11-18T14:09:32.605" v="2018" actId="478"/>
          <ac:cxnSpMkLst>
            <pc:docMk/>
            <pc:sldMk cId="1745657891" sldId="278"/>
            <ac:cxnSpMk id="5" creationId="{D4E8DEFE-8CA5-482B-A65F-F8EBAA47EFD2}"/>
          </ac:cxnSpMkLst>
        </pc:cxnChg>
        <pc:cxnChg chg="add del mod">
          <ac:chgData name="Weifeng Xu" userId="e7aed605-a3dd-4d5a-a692-a87037af107b" providerId="ADAL" clId="{51BD2A79-80D4-433F-A732-2B17722F1121}" dt="2021-11-10T13:38:32.651" v="259" actId="478"/>
          <ac:cxnSpMkLst>
            <pc:docMk/>
            <pc:sldMk cId="1745657891" sldId="278"/>
            <ac:cxnSpMk id="8" creationId="{80BEBA33-275F-4A0E-9001-89A636E9B492}"/>
          </ac:cxnSpMkLst>
        </pc:cxnChg>
        <pc:cxnChg chg="add del mod">
          <ac:chgData name="Weifeng Xu" userId="e7aed605-a3dd-4d5a-a692-a87037af107b" providerId="ADAL" clId="{51BD2A79-80D4-433F-A732-2B17722F1121}" dt="2021-11-18T14:09:33.868" v="2019" actId="478"/>
          <ac:cxnSpMkLst>
            <pc:docMk/>
            <pc:sldMk cId="1745657891" sldId="278"/>
            <ac:cxnSpMk id="9" creationId="{1CBC4FAF-B45F-44F9-A522-4CF1D265F9B6}"/>
          </ac:cxnSpMkLst>
        </pc:cxnChg>
        <pc:cxnChg chg="add del mod">
          <ac:chgData name="Weifeng Xu" userId="e7aed605-a3dd-4d5a-a692-a87037af107b" providerId="ADAL" clId="{51BD2A79-80D4-433F-A732-2B17722F1121}" dt="2021-11-18T14:09:35.293" v="2020" actId="478"/>
          <ac:cxnSpMkLst>
            <pc:docMk/>
            <pc:sldMk cId="1745657891" sldId="278"/>
            <ac:cxnSpMk id="10" creationId="{41C27627-C1A4-40FE-84FA-B0872D1277ED}"/>
          </ac:cxnSpMkLst>
        </pc:cxnChg>
        <pc:cxnChg chg="add del mod">
          <ac:chgData name="Weifeng Xu" userId="e7aed605-a3dd-4d5a-a692-a87037af107b" providerId="ADAL" clId="{51BD2A79-80D4-433F-A732-2B17722F1121}" dt="2021-11-18T14:09:25.350" v="2016" actId="478"/>
          <ac:cxnSpMkLst>
            <pc:docMk/>
            <pc:sldMk cId="1745657891" sldId="278"/>
            <ac:cxnSpMk id="11" creationId="{4BA469F0-66E9-4EB3-BDE3-A4105F6B2172}"/>
          </ac:cxnSpMkLst>
        </pc:cxnChg>
        <pc:cxnChg chg="add del mod">
          <ac:chgData name="Weifeng Xu" userId="e7aed605-a3dd-4d5a-a692-a87037af107b" providerId="ADAL" clId="{51BD2A79-80D4-433F-A732-2B17722F1121}" dt="2021-11-18T14:09:28.350" v="2017" actId="478"/>
          <ac:cxnSpMkLst>
            <pc:docMk/>
            <pc:sldMk cId="1745657891" sldId="278"/>
            <ac:cxnSpMk id="12" creationId="{7E08D135-DA06-4385-BA38-6DB72C495ED4}"/>
          </ac:cxnSpMkLst>
        </pc:cxnChg>
      </pc:sldChg>
      <pc:sldChg chg="addSp delSp modSp mod modClrScheme chgLayout">
        <pc:chgData name="Weifeng Xu" userId="e7aed605-a3dd-4d5a-a692-a87037af107b" providerId="ADAL" clId="{51BD2A79-80D4-433F-A732-2B17722F1121}" dt="2021-11-21T14:45:13.358" v="6812" actId="20577"/>
        <pc:sldMkLst>
          <pc:docMk/>
          <pc:sldMk cId="3258344019" sldId="279"/>
        </pc:sldMkLst>
        <pc:spChg chg="add del mod">
          <ac:chgData name="Weifeng Xu" userId="e7aed605-a3dd-4d5a-a692-a87037af107b" providerId="ADAL" clId="{51BD2A79-80D4-433F-A732-2B17722F1121}" dt="2021-11-21T14:44:42.556" v="6772"/>
          <ac:spMkLst>
            <pc:docMk/>
            <pc:sldMk cId="3258344019" sldId="279"/>
            <ac:spMk id="3" creationId="{26ACDBD0-3A65-408A-8187-7ABEBDF6BA1C}"/>
          </ac:spMkLst>
        </pc:spChg>
        <pc:spChg chg="add del mod ord">
          <ac:chgData name="Weifeng Xu" userId="e7aed605-a3dd-4d5a-a692-a87037af107b" providerId="ADAL" clId="{51BD2A79-80D4-433F-A732-2B17722F1121}" dt="2021-11-14T00:21:38.650" v="478" actId="700"/>
          <ac:spMkLst>
            <pc:docMk/>
            <pc:sldMk cId="3258344019" sldId="279"/>
            <ac:spMk id="3" creationId="{3B94C5E7-3FB4-488F-A16E-DA68779C878E}"/>
          </ac:spMkLst>
        </pc:spChg>
        <pc:spChg chg="add del mod">
          <ac:chgData name="Weifeng Xu" userId="e7aed605-a3dd-4d5a-a692-a87037af107b" providerId="ADAL" clId="{51BD2A79-80D4-433F-A732-2B17722F1121}" dt="2021-11-02T15:03:20.513" v="12" actId="478"/>
          <ac:spMkLst>
            <pc:docMk/>
            <pc:sldMk cId="3258344019" sldId="279"/>
            <ac:spMk id="3" creationId="{92BD7637-A4DF-4A68-ADE3-7E04E73B6BDC}"/>
          </ac:spMkLst>
        </pc:spChg>
        <pc:spChg chg="mod">
          <ac:chgData name="Weifeng Xu" userId="e7aed605-a3dd-4d5a-a692-a87037af107b" providerId="ADAL" clId="{51BD2A79-80D4-433F-A732-2B17722F1121}" dt="2021-11-14T00:21:44.760" v="479" actId="1076"/>
          <ac:spMkLst>
            <pc:docMk/>
            <pc:sldMk cId="3258344019" sldId="279"/>
            <ac:spMk id="4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8T14:26:06.841" v="2124" actId="1037"/>
          <ac:spMkLst>
            <pc:docMk/>
            <pc:sldMk cId="3258344019" sldId="279"/>
            <ac:spMk id="5" creationId="{00000000-0000-0000-0000-000000000000}"/>
          </ac:spMkLst>
        </pc:spChg>
        <pc:spChg chg="add mod ord">
          <ac:chgData name="Weifeng Xu" userId="e7aed605-a3dd-4d5a-a692-a87037af107b" providerId="ADAL" clId="{51BD2A79-80D4-433F-A732-2B17722F1121}" dt="2021-11-14T00:22:53.682" v="492" actId="20577"/>
          <ac:spMkLst>
            <pc:docMk/>
            <pc:sldMk cId="3258344019" sldId="279"/>
            <ac:spMk id="6" creationId="{2C5131DC-DB37-4F5F-9718-E70D9A13BF9E}"/>
          </ac:spMkLst>
        </pc:spChg>
        <pc:spChg chg="add mod">
          <ac:chgData name="Weifeng Xu" userId="e7aed605-a3dd-4d5a-a692-a87037af107b" providerId="ADAL" clId="{51BD2A79-80D4-433F-A732-2B17722F1121}" dt="2021-11-21T14:45:13.358" v="6812" actId="20577"/>
          <ac:spMkLst>
            <pc:docMk/>
            <pc:sldMk cId="3258344019" sldId="279"/>
            <ac:spMk id="7" creationId="{EF2346CE-FB7D-48F9-A1F2-420412B7FFDD}"/>
          </ac:spMkLst>
        </pc:spChg>
        <pc:spChg chg="add mod">
          <ac:chgData name="Weifeng Xu" userId="e7aed605-a3dd-4d5a-a692-a87037af107b" providerId="ADAL" clId="{51BD2A79-80D4-433F-A732-2B17722F1121}" dt="2021-11-15T03:57:48.102" v="1209" actId="14100"/>
          <ac:spMkLst>
            <pc:docMk/>
            <pc:sldMk cId="3258344019" sldId="279"/>
            <ac:spMk id="10" creationId="{28C65523-F8F0-40ED-B9EB-6FBD386CA461}"/>
          </ac:spMkLst>
        </pc:spChg>
        <pc:spChg chg="add mod">
          <ac:chgData name="Weifeng Xu" userId="e7aed605-a3dd-4d5a-a692-a87037af107b" providerId="ADAL" clId="{51BD2A79-80D4-433F-A732-2B17722F1121}" dt="2021-11-18T14:26:53.191" v="2125" actId="1076"/>
          <ac:spMkLst>
            <pc:docMk/>
            <pc:sldMk cId="3258344019" sldId="279"/>
            <ac:spMk id="12" creationId="{2177E019-9643-4BE5-B3FE-F0831F18AEEA}"/>
          </ac:spMkLst>
        </pc:spChg>
        <pc:spChg chg="add mod">
          <ac:chgData name="Weifeng Xu" userId="e7aed605-a3dd-4d5a-a692-a87037af107b" providerId="ADAL" clId="{51BD2A79-80D4-433F-A732-2B17722F1121}" dt="2021-11-18T14:30:26.012" v="2165" actId="404"/>
          <ac:spMkLst>
            <pc:docMk/>
            <pc:sldMk cId="3258344019" sldId="279"/>
            <ac:spMk id="13" creationId="{93322E67-EEFB-47DA-A31E-105A0CD92C84}"/>
          </ac:spMkLst>
        </pc:spChg>
        <pc:picChg chg="mod">
          <ac:chgData name="Weifeng Xu" userId="e7aed605-a3dd-4d5a-a692-a87037af107b" providerId="ADAL" clId="{51BD2A79-80D4-433F-A732-2B17722F1121}" dt="2021-11-14T00:21:44.760" v="479" actId="1076"/>
          <ac:picMkLst>
            <pc:docMk/>
            <pc:sldMk cId="3258344019" sldId="279"/>
            <ac:picMk id="2" creationId="{00000000-0000-0000-0000-000000000000}"/>
          </ac:picMkLst>
        </pc:picChg>
        <pc:picChg chg="add mod">
          <ac:chgData name="Weifeng Xu" userId="e7aed605-a3dd-4d5a-a692-a87037af107b" providerId="ADAL" clId="{51BD2A79-80D4-433F-A732-2B17722F1121}" dt="2021-11-18T14:26:53.191" v="2125" actId="1076"/>
          <ac:picMkLst>
            <pc:docMk/>
            <pc:sldMk cId="3258344019" sldId="279"/>
            <ac:picMk id="1026" creationId="{565D0BBD-2380-4332-B6C6-A69944B277AD}"/>
          </ac:picMkLst>
        </pc:picChg>
        <pc:cxnChg chg="mod">
          <ac:chgData name="Weifeng Xu" userId="e7aed605-a3dd-4d5a-a692-a87037af107b" providerId="ADAL" clId="{51BD2A79-80D4-433F-A732-2B17722F1121}" dt="2021-11-14T00:21:44.760" v="479" actId="1076"/>
          <ac:cxnSpMkLst>
            <pc:docMk/>
            <pc:sldMk cId="3258344019" sldId="279"/>
            <ac:cxnSpMk id="8" creationId="{00000000-0000-0000-0000-000000000000}"/>
          </ac:cxnSpMkLst>
        </pc:cxnChg>
        <pc:cxnChg chg="mod">
          <ac:chgData name="Weifeng Xu" userId="e7aed605-a3dd-4d5a-a692-a87037af107b" providerId="ADAL" clId="{51BD2A79-80D4-433F-A732-2B17722F1121}" dt="2021-11-14T00:21:44.760" v="479" actId="1076"/>
          <ac:cxnSpMkLst>
            <pc:docMk/>
            <pc:sldMk cId="3258344019" sldId="279"/>
            <ac:cxnSpMk id="9" creationId="{00000000-0000-0000-0000-000000000000}"/>
          </ac:cxnSpMkLst>
        </pc:cxnChg>
        <pc:cxnChg chg="add mod">
          <ac:chgData name="Weifeng Xu" userId="e7aed605-a3dd-4d5a-a692-a87037af107b" providerId="ADAL" clId="{51BD2A79-80D4-433F-A732-2B17722F1121}" dt="2021-11-15T03:57:51.780" v="1210" actId="14100"/>
          <ac:cxnSpMkLst>
            <pc:docMk/>
            <pc:sldMk cId="3258344019" sldId="279"/>
            <ac:cxnSpMk id="11" creationId="{189D8A6F-9250-42CE-8435-8662AEF18F7F}"/>
          </ac:cxnSpMkLst>
        </pc:cxnChg>
        <pc:cxnChg chg="add mod">
          <ac:chgData name="Weifeng Xu" userId="e7aed605-a3dd-4d5a-a692-a87037af107b" providerId="ADAL" clId="{51BD2A79-80D4-433F-A732-2B17722F1121}" dt="2021-11-18T14:30:37.932" v="2166" actId="13822"/>
          <ac:cxnSpMkLst>
            <pc:docMk/>
            <pc:sldMk cId="3258344019" sldId="279"/>
            <ac:cxnSpMk id="14" creationId="{7090EED6-D329-4BBE-85B1-DCD93F37A1DF}"/>
          </ac:cxnSpMkLst>
        </pc:cxnChg>
      </pc:sldChg>
      <pc:sldChg chg="modSp mod">
        <pc:chgData name="Weifeng Xu" userId="e7aed605-a3dd-4d5a-a692-a87037af107b" providerId="ADAL" clId="{51BD2A79-80D4-433F-A732-2B17722F1121}" dt="2021-11-23T14:04:28.192" v="8447" actId="207"/>
        <pc:sldMkLst>
          <pc:docMk/>
          <pc:sldMk cId="2958228393" sldId="280"/>
        </pc:sldMkLst>
        <pc:spChg chg="mod">
          <ac:chgData name="Weifeng Xu" userId="e7aed605-a3dd-4d5a-a692-a87037af107b" providerId="ADAL" clId="{51BD2A79-80D4-433F-A732-2B17722F1121}" dt="2021-11-23T14:04:28.192" v="8447" actId="207"/>
          <ac:spMkLst>
            <pc:docMk/>
            <pc:sldMk cId="2958228393" sldId="280"/>
            <ac:spMk id="4" creationId="{00000000-0000-0000-0000-000000000000}"/>
          </ac:spMkLst>
        </pc:spChg>
      </pc:sldChg>
      <pc:sldChg chg="delSp modSp mod">
        <pc:chgData name="Weifeng Xu" userId="e7aed605-a3dd-4d5a-a692-a87037af107b" providerId="ADAL" clId="{51BD2A79-80D4-433F-A732-2B17722F1121}" dt="2021-11-23T14:33:34.762" v="8476" actId="20577"/>
        <pc:sldMkLst>
          <pc:docMk/>
          <pc:sldMk cId="241456241" sldId="281"/>
        </pc:sldMkLst>
        <pc:spChg chg="mod">
          <ac:chgData name="Weifeng Xu" userId="e7aed605-a3dd-4d5a-a692-a87037af107b" providerId="ADAL" clId="{51BD2A79-80D4-433F-A732-2B17722F1121}" dt="2021-11-14T00:24:00.634" v="495" actId="20577"/>
          <ac:spMkLst>
            <pc:docMk/>
            <pc:sldMk cId="241456241" sldId="281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3T14:33:34.762" v="8476" actId="20577"/>
          <ac:spMkLst>
            <pc:docMk/>
            <pc:sldMk cId="241456241" sldId="281"/>
            <ac:spMk id="3" creationId="{00000000-0000-0000-0000-000000000000}"/>
          </ac:spMkLst>
        </pc:spChg>
        <pc:picChg chg="del mod">
          <ac:chgData name="Weifeng Xu" userId="e7aed605-a3dd-4d5a-a692-a87037af107b" providerId="ADAL" clId="{51BD2A79-80D4-433F-A732-2B17722F1121}" dt="2021-11-20T00:44:34.667" v="4487" actId="478"/>
          <ac:picMkLst>
            <pc:docMk/>
            <pc:sldMk cId="241456241" sldId="281"/>
            <ac:picMk id="4" creationId="{00000000-0000-0000-0000-000000000000}"/>
          </ac:picMkLst>
        </pc:picChg>
      </pc:sldChg>
      <pc:sldChg chg="addSp modSp mod">
        <pc:chgData name="Weifeng Xu" userId="e7aed605-a3dd-4d5a-a692-a87037af107b" providerId="ADAL" clId="{51BD2A79-80D4-433F-A732-2B17722F1121}" dt="2021-11-19T00:35:27.543" v="2993"/>
        <pc:sldMkLst>
          <pc:docMk/>
          <pc:sldMk cId="2302674784" sldId="282"/>
        </pc:sldMkLst>
        <pc:grpChg chg="mod">
          <ac:chgData name="Weifeng Xu" userId="e7aed605-a3dd-4d5a-a692-a87037af107b" providerId="ADAL" clId="{51BD2A79-80D4-433F-A732-2B17722F1121}" dt="2021-11-19T00:35:16.261" v="2989"/>
          <ac:grpSpMkLst>
            <pc:docMk/>
            <pc:sldMk cId="2302674784" sldId="282"/>
            <ac:grpSpMk id="7" creationId="{131FA6C1-4133-4EE6-AD40-1EA2F4F4CEF5}"/>
          </ac:grpSpMkLst>
        </pc:grpChg>
        <pc:grpChg chg="mod">
          <ac:chgData name="Weifeng Xu" userId="e7aed605-a3dd-4d5a-a692-a87037af107b" providerId="ADAL" clId="{51BD2A79-80D4-433F-A732-2B17722F1121}" dt="2021-11-19T00:35:27.543" v="2993"/>
          <ac:grpSpMkLst>
            <pc:docMk/>
            <pc:sldMk cId="2302674784" sldId="282"/>
            <ac:grpSpMk id="11" creationId="{28B03242-3BA6-4D71-93F7-CC315DAD53C8}"/>
          </ac:grpSpMkLst>
        </pc:grpChg>
        <pc:inkChg chg="add">
          <ac:chgData name="Weifeng Xu" userId="e7aed605-a3dd-4d5a-a692-a87037af107b" providerId="ADAL" clId="{51BD2A79-80D4-433F-A732-2B17722F1121}" dt="2021-11-19T00:35:11.589" v="2986" actId="9405"/>
          <ac:inkMkLst>
            <pc:docMk/>
            <pc:sldMk cId="2302674784" sldId="282"/>
            <ac:inkMk id="3" creationId="{D1F8F9E7-4951-4A25-89EA-FE6BC80F0071}"/>
          </ac:inkMkLst>
        </pc:inkChg>
        <pc:inkChg chg="add mod">
          <ac:chgData name="Weifeng Xu" userId="e7aed605-a3dd-4d5a-a692-a87037af107b" providerId="ADAL" clId="{51BD2A79-80D4-433F-A732-2B17722F1121}" dt="2021-11-19T00:35:16.261" v="2989"/>
          <ac:inkMkLst>
            <pc:docMk/>
            <pc:sldMk cId="2302674784" sldId="282"/>
            <ac:inkMk id="4" creationId="{3FA2687C-1F97-4751-9FA9-D622CAC5F960}"/>
          </ac:inkMkLst>
        </pc:inkChg>
        <pc:inkChg chg="add mod">
          <ac:chgData name="Weifeng Xu" userId="e7aed605-a3dd-4d5a-a692-a87037af107b" providerId="ADAL" clId="{51BD2A79-80D4-433F-A732-2B17722F1121}" dt="2021-11-19T00:35:16.261" v="2989"/>
          <ac:inkMkLst>
            <pc:docMk/>
            <pc:sldMk cId="2302674784" sldId="282"/>
            <ac:inkMk id="6" creationId="{9CF04D4C-DCAA-47C5-AA3B-4506F47C0952}"/>
          </ac:inkMkLst>
        </pc:inkChg>
        <pc:inkChg chg="add">
          <ac:chgData name="Weifeng Xu" userId="e7aed605-a3dd-4d5a-a692-a87037af107b" providerId="ADAL" clId="{51BD2A79-80D4-433F-A732-2B17722F1121}" dt="2021-11-19T00:35:21.614" v="2990" actId="9405"/>
          <ac:inkMkLst>
            <pc:docMk/>
            <pc:sldMk cId="2302674784" sldId="282"/>
            <ac:inkMk id="8" creationId="{5AC1B0EA-33C0-4212-A529-F7167B714054}"/>
          </ac:inkMkLst>
        </pc:inkChg>
        <pc:inkChg chg="add mod">
          <ac:chgData name="Weifeng Xu" userId="e7aed605-a3dd-4d5a-a692-a87037af107b" providerId="ADAL" clId="{51BD2A79-80D4-433F-A732-2B17722F1121}" dt="2021-11-19T00:35:27.543" v="2993"/>
          <ac:inkMkLst>
            <pc:docMk/>
            <pc:sldMk cId="2302674784" sldId="282"/>
            <ac:inkMk id="9" creationId="{CE10B1C5-3A5F-4519-B13F-CD94AB7A2495}"/>
          </ac:inkMkLst>
        </pc:inkChg>
        <pc:inkChg chg="add mod">
          <ac:chgData name="Weifeng Xu" userId="e7aed605-a3dd-4d5a-a692-a87037af107b" providerId="ADAL" clId="{51BD2A79-80D4-433F-A732-2B17722F1121}" dt="2021-11-19T00:35:27.543" v="2993"/>
          <ac:inkMkLst>
            <pc:docMk/>
            <pc:sldMk cId="2302674784" sldId="282"/>
            <ac:inkMk id="10" creationId="{AAB82229-53F9-458B-94EE-217F075906D9}"/>
          </ac:inkMkLst>
        </pc:inkChg>
      </pc:sldChg>
      <pc:sldChg chg="addSp delSp modSp mod ord">
        <pc:chgData name="Weifeng Xu" userId="e7aed605-a3dd-4d5a-a692-a87037af107b" providerId="ADAL" clId="{51BD2A79-80D4-433F-A732-2B17722F1121}" dt="2021-11-21T20:40:53.604" v="7857" actId="20577"/>
        <pc:sldMkLst>
          <pc:docMk/>
          <pc:sldMk cId="2685611999" sldId="283"/>
        </pc:sldMkLst>
        <pc:spChg chg="mod">
          <ac:chgData name="Weifeng Xu" userId="e7aed605-a3dd-4d5a-a692-a87037af107b" providerId="ADAL" clId="{51BD2A79-80D4-433F-A732-2B17722F1121}" dt="2021-11-20T01:32:43.168" v="5226" actId="20577"/>
          <ac:spMkLst>
            <pc:docMk/>
            <pc:sldMk cId="2685611999" sldId="283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1T20:40:53.604" v="7857" actId="20577"/>
          <ac:spMkLst>
            <pc:docMk/>
            <pc:sldMk cId="2685611999" sldId="283"/>
            <ac:spMk id="3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7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9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1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2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4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5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6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7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8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9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20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21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22" creationId="{00000000-0000-0000-0000-000000000000}"/>
          </ac:spMkLst>
        </pc:spChg>
        <pc:spChg chg="add del mod">
          <ac:chgData name="Weifeng Xu" userId="e7aed605-a3dd-4d5a-a692-a87037af107b" providerId="ADAL" clId="{51BD2A79-80D4-433F-A732-2B17722F1121}" dt="2021-11-20T01:36:54.626" v="5238" actId="478"/>
          <ac:spMkLst>
            <pc:docMk/>
            <pc:sldMk cId="2685611999" sldId="283"/>
            <ac:spMk id="23" creationId="{D535DB8E-D4BA-437E-B4D1-27A0EC58E97C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24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25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26" creationId="{00000000-0000-0000-0000-000000000000}"/>
          </ac:spMkLst>
        </pc:spChg>
        <pc:picChg chg="del">
          <ac:chgData name="Weifeng Xu" userId="e7aed605-a3dd-4d5a-a692-a87037af107b" providerId="ADAL" clId="{51BD2A79-80D4-433F-A732-2B17722F1121}" dt="2021-11-19T19:45:23.749" v="4112" actId="478"/>
          <ac:picMkLst>
            <pc:docMk/>
            <pc:sldMk cId="2685611999" sldId="283"/>
            <ac:picMk id="29" creationId="{00000000-0000-0000-0000-000000000000}"/>
          </ac:picMkLst>
        </pc:picChg>
        <pc:cxnChg chg="del mod">
          <ac:chgData name="Weifeng Xu" userId="e7aed605-a3dd-4d5a-a692-a87037af107b" providerId="ADAL" clId="{51BD2A79-80D4-433F-A732-2B17722F1121}" dt="2021-11-19T19:45:28.846" v="4113" actId="478"/>
          <ac:cxnSpMkLst>
            <pc:docMk/>
            <pc:sldMk cId="2685611999" sldId="283"/>
            <ac:cxnSpMk id="28" creationId="{00000000-0000-0000-0000-000000000000}"/>
          </ac:cxnSpMkLst>
        </pc:cxnChg>
      </pc:sldChg>
      <pc:sldChg chg="addSp modSp mod">
        <pc:chgData name="Weifeng Xu" userId="e7aed605-a3dd-4d5a-a692-a87037af107b" providerId="ADAL" clId="{51BD2A79-80D4-433F-A732-2B17722F1121}" dt="2021-11-20T02:14:00.417" v="5581" actId="14100"/>
        <pc:sldMkLst>
          <pc:docMk/>
          <pc:sldMk cId="4217534348" sldId="284"/>
        </pc:sldMkLst>
        <pc:spChg chg="mod">
          <ac:chgData name="Weifeng Xu" userId="e7aed605-a3dd-4d5a-a692-a87037af107b" providerId="ADAL" clId="{51BD2A79-80D4-433F-A732-2B17722F1121}" dt="2021-11-20T02:10:10.147" v="5507" actId="6549"/>
          <ac:spMkLst>
            <pc:docMk/>
            <pc:sldMk cId="4217534348" sldId="284"/>
            <ac:spMk id="2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1-11-20T02:11:04.094" v="5511" actId="208"/>
          <ac:spMkLst>
            <pc:docMk/>
            <pc:sldMk cId="4217534348" sldId="284"/>
            <ac:spMk id="33" creationId="{5070154F-967D-4503-896B-C5A6FEB54E59}"/>
          </ac:spMkLst>
        </pc:spChg>
        <pc:spChg chg="add mod">
          <ac:chgData name="Weifeng Xu" userId="e7aed605-a3dd-4d5a-a692-a87037af107b" providerId="ADAL" clId="{51BD2A79-80D4-433F-A732-2B17722F1121}" dt="2021-11-20T02:13:10.727" v="5577" actId="1076"/>
          <ac:spMkLst>
            <pc:docMk/>
            <pc:sldMk cId="4217534348" sldId="284"/>
            <ac:spMk id="35" creationId="{EE5E998F-07BD-438D-93BB-29F59F124E94}"/>
          </ac:spMkLst>
        </pc:spChg>
        <pc:spChg chg="mod">
          <ac:chgData name="Weifeng Xu" userId="e7aed605-a3dd-4d5a-a692-a87037af107b" providerId="ADAL" clId="{51BD2A79-80D4-433F-A732-2B17722F1121}" dt="2021-11-20T02:11:30.077" v="5512" actId="14100"/>
          <ac:spMkLst>
            <pc:docMk/>
            <pc:sldMk cId="4217534348" sldId="284"/>
            <ac:spMk id="43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1-11-20T02:13:14.788" v="5578" actId="404"/>
          <ac:spMkLst>
            <pc:docMk/>
            <pc:sldMk cId="4217534348" sldId="284"/>
            <ac:spMk id="44" creationId="{E603C5DC-40AF-4424-A82F-ABD237AD0D95}"/>
          </ac:spMkLst>
        </pc:spChg>
        <pc:cxnChg chg="add">
          <ac:chgData name="Weifeng Xu" userId="e7aed605-a3dd-4d5a-a692-a87037af107b" providerId="ADAL" clId="{51BD2A79-80D4-433F-A732-2B17722F1121}" dt="2021-11-20T02:13:26.435" v="5579" actId="11529"/>
          <ac:cxnSpMkLst>
            <pc:docMk/>
            <pc:sldMk cId="4217534348" sldId="284"/>
            <ac:cxnSpMk id="17" creationId="{DBAECC2C-B1F1-4E0E-8F9E-659CD6E8CCF2}"/>
          </ac:cxnSpMkLst>
        </pc:cxnChg>
        <pc:cxnChg chg="add mod">
          <ac:chgData name="Weifeng Xu" userId="e7aed605-a3dd-4d5a-a692-a87037af107b" providerId="ADAL" clId="{51BD2A79-80D4-433F-A732-2B17722F1121}" dt="2021-11-20T02:14:00.417" v="5581" actId="14100"/>
          <ac:cxnSpMkLst>
            <pc:docMk/>
            <pc:sldMk cId="4217534348" sldId="284"/>
            <ac:cxnSpMk id="27" creationId="{59487FE7-355C-4763-978C-90DAB3F3293D}"/>
          </ac:cxnSpMkLst>
        </pc:cxnChg>
      </pc:sldChg>
      <pc:sldChg chg="ord">
        <pc:chgData name="Weifeng Xu" userId="e7aed605-a3dd-4d5a-a692-a87037af107b" providerId="ADAL" clId="{51BD2A79-80D4-433F-A732-2B17722F1121}" dt="2021-11-20T02:15:14.095" v="5585"/>
        <pc:sldMkLst>
          <pc:docMk/>
          <pc:sldMk cId="2046835620" sldId="285"/>
        </pc:sldMkLst>
      </pc:sldChg>
      <pc:sldChg chg="addSp delSp modSp mod">
        <pc:chgData name="Weifeng Xu" userId="e7aed605-a3dd-4d5a-a692-a87037af107b" providerId="ADAL" clId="{51BD2A79-80D4-433F-A732-2B17722F1121}" dt="2021-11-19T00:25:19.061" v="2985"/>
        <pc:sldMkLst>
          <pc:docMk/>
          <pc:sldMk cId="3100267971" sldId="286"/>
        </pc:sldMkLst>
        <pc:spChg chg="del">
          <ac:chgData name="Weifeng Xu" userId="e7aed605-a3dd-4d5a-a692-a87037af107b" providerId="ADAL" clId="{51BD2A79-80D4-433F-A732-2B17722F1121}" dt="2021-11-19T00:22:41.221" v="2945" actId="478"/>
          <ac:spMkLst>
            <pc:docMk/>
            <pc:sldMk cId="3100267971" sldId="286"/>
            <ac:spMk id="7" creationId="{00000000-0000-0000-0000-000000000000}"/>
          </ac:spMkLst>
        </pc:spChg>
        <pc:grpChg chg="del mod">
          <ac:chgData name="Weifeng Xu" userId="e7aed605-a3dd-4d5a-a692-a87037af107b" providerId="ADAL" clId="{51BD2A79-80D4-433F-A732-2B17722F1121}" dt="2021-11-19T00:22:30.983" v="2944" actId="478"/>
          <ac:grpSpMkLst>
            <pc:docMk/>
            <pc:sldMk cId="3100267971" sldId="286"/>
            <ac:grpSpMk id="9" creationId="{302D54BA-6399-49CD-9968-14131EB48F20}"/>
          </ac:grpSpMkLst>
        </pc:grpChg>
        <pc:grpChg chg="del mod">
          <ac:chgData name="Weifeng Xu" userId="e7aed605-a3dd-4d5a-a692-a87037af107b" providerId="ADAL" clId="{51BD2A79-80D4-433F-A732-2B17722F1121}" dt="2021-11-19T00:22:29.536" v="2943" actId="478"/>
          <ac:grpSpMkLst>
            <pc:docMk/>
            <pc:sldMk cId="3100267971" sldId="286"/>
            <ac:grpSpMk id="13" creationId="{71F0956D-23A9-4D34-894C-35261E2F7ADA}"/>
          </ac:grpSpMkLst>
        </pc:grpChg>
        <pc:grpChg chg="mod">
          <ac:chgData name="Weifeng Xu" userId="e7aed605-a3dd-4d5a-a692-a87037af107b" providerId="ADAL" clId="{51BD2A79-80D4-433F-A732-2B17722F1121}" dt="2021-11-02T15:32:14.641" v="29"/>
          <ac:grpSpMkLst>
            <pc:docMk/>
            <pc:sldMk cId="3100267971" sldId="286"/>
            <ac:grpSpMk id="19" creationId="{73D29608-73B5-44B9-BE0C-A3F0302F3CC5}"/>
          </ac:grpSpMkLst>
        </pc:grpChg>
        <pc:grpChg chg="add del mod">
          <ac:chgData name="Weifeng Xu" userId="e7aed605-a3dd-4d5a-a692-a87037af107b" providerId="ADAL" clId="{51BD2A79-80D4-433F-A732-2B17722F1121}" dt="2021-11-19T00:24:44.189" v="2975"/>
          <ac:grpSpMkLst>
            <pc:docMk/>
            <pc:sldMk cId="3100267971" sldId="286"/>
            <ac:grpSpMk id="19" creationId="{8D9C349B-890C-4C7F-A728-CF22ECCAFDCE}"/>
          </ac:grpSpMkLst>
        </pc:grpChg>
        <pc:grpChg chg="del mod">
          <ac:chgData name="Weifeng Xu" userId="e7aed605-a3dd-4d5a-a692-a87037af107b" providerId="ADAL" clId="{51BD2A79-80D4-433F-A732-2B17722F1121}" dt="2021-11-02T15:32:41.999" v="46"/>
          <ac:grpSpMkLst>
            <pc:docMk/>
            <pc:sldMk cId="3100267971" sldId="286"/>
            <ac:grpSpMk id="24" creationId="{1472DA76-C24C-4AFE-A005-D169D2CE61C6}"/>
          </ac:grpSpMkLst>
        </pc:grpChg>
        <pc:grpChg chg="del mod">
          <ac:chgData name="Weifeng Xu" userId="e7aed605-a3dd-4d5a-a692-a87037af107b" providerId="ADAL" clId="{51BD2A79-80D4-433F-A732-2B17722F1121}" dt="2021-11-02T15:32:45.154" v="51"/>
          <ac:grpSpMkLst>
            <pc:docMk/>
            <pc:sldMk cId="3100267971" sldId="286"/>
            <ac:grpSpMk id="33" creationId="{694FCD89-0ED9-4773-A623-C961D62BAD58}"/>
          </ac:grpSpMkLst>
        </pc:grpChg>
        <pc:grpChg chg="del mod">
          <ac:chgData name="Weifeng Xu" userId="e7aed605-a3dd-4d5a-a692-a87037af107b" providerId="ADAL" clId="{51BD2A79-80D4-433F-A732-2B17722F1121}" dt="2021-11-02T15:32:49.043" v="54"/>
          <ac:grpSpMkLst>
            <pc:docMk/>
            <pc:sldMk cId="3100267971" sldId="286"/>
            <ac:grpSpMk id="38" creationId="{70340F07-1B30-47AD-8AF0-F28C780FE0F2}"/>
          </ac:grpSpMkLst>
        </pc:grpChg>
        <pc:grpChg chg="mod">
          <ac:chgData name="Weifeng Xu" userId="e7aed605-a3dd-4d5a-a692-a87037af107b" providerId="ADAL" clId="{51BD2A79-80D4-433F-A732-2B17722F1121}" dt="2021-11-02T15:32:49.043" v="54"/>
          <ac:grpSpMkLst>
            <pc:docMk/>
            <pc:sldMk cId="3100267971" sldId="286"/>
            <ac:grpSpMk id="41" creationId="{A851F1D1-3ADC-4B5F-9516-11405E41623F}"/>
          </ac:grpSpMkLst>
        </pc:grpChg>
        <pc:grpChg chg="add del mod">
          <ac:chgData name="Weifeng Xu" userId="e7aed605-a3dd-4d5a-a692-a87037af107b" providerId="ADAL" clId="{51BD2A79-80D4-433F-A732-2B17722F1121}" dt="2021-11-19T00:24:43.149" v="2970"/>
          <ac:grpSpMkLst>
            <pc:docMk/>
            <pc:sldMk cId="3100267971" sldId="286"/>
            <ac:grpSpMk id="43" creationId="{4927A36D-E0A5-4735-8A89-7B5CD0295DF7}"/>
          </ac:grpSpMkLst>
        </pc:grpChg>
        <pc:grpChg chg="mod">
          <ac:chgData name="Weifeng Xu" userId="e7aed605-a3dd-4d5a-a692-a87037af107b" providerId="ADAL" clId="{51BD2A79-80D4-433F-A732-2B17722F1121}" dt="2021-11-19T00:25:02.884" v="2981"/>
          <ac:grpSpMkLst>
            <pc:docMk/>
            <pc:sldMk cId="3100267971" sldId="286"/>
            <ac:grpSpMk id="50" creationId="{7FA168DC-BF11-4E8A-B687-DE8B88A809FD}"/>
          </ac:grpSpMkLst>
        </pc:grpChg>
        <pc:grpChg chg="mod">
          <ac:chgData name="Weifeng Xu" userId="e7aed605-a3dd-4d5a-a692-a87037af107b" providerId="ADAL" clId="{51BD2A79-80D4-433F-A732-2B17722F1121}" dt="2021-11-19T00:25:19.061" v="2985"/>
          <ac:grpSpMkLst>
            <pc:docMk/>
            <pc:sldMk cId="3100267971" sldId="286"/>
            <ac:grpSpMk id="54" creationId="{FCE9B6BE-5E2A-454E-955D-1C41B1F1AEB9}"/>
          </ac:grpSpMkLst>
        </pc:grpChg>
        <pc:inkChg chg="add mod">
          <ac:chgData name="Weifeng Xu" userId="e7aed605-a3dd-4d5a-a692-a87037af107b" providerId="ADAL" clId="{51BD2A79-80D4-433F-A732-2B17722F1121}" dt="2021-11-02T15:29:48.613" v="16"/>
          <ac:inkMkLst>
            <pc:docMk/>
            <pc:sldMk cId="3100267971" sldId="286"/>
            <ac:inkMk id="3" creationId="{3FAAEDC7-CCF0-4D2E-AA8D-BB927A61C412}"/>
          </ac:inkMkLst>
        </pc:inkChg>
        <pc:inkChg chg="add mod">
          <ac:chgData name="Weifeng Xu" userId="e7aed605-a3dd-4d5a-a692-a87037af107b" providerId="ADAL" clId="{51BD2A79-80D4-433F-A732-2B17722F1121}" dt="2021-11-02T15:29:48.613" v="16"/>
          <ac:inkMkLst>
            <pc:docMk/>
            <pc:sldMk cId="3100267971" sldId="286"/>
            <ac:inkMk id="6" creationId="{82D705F2-A448-405F-8ACB-65C0CF2EC281}"/>
          </ac:inkMkLst>
        </pc:inkChg>
        <pc:inkChg chg="add mod">
          <ac:chgData name="Weifeng Xu" userId="e7aed605-a3dd-4d5a-a692-a87037af107b" providerId="ADAL" clId="{51BD2A79-80D4-433F-A732-2B17722F1121}" dt="2021-11-02T15:30:10.175" v="20"/>
          <ac:inkMkLst>
            <pc:docMk/>
            <pc:sldMk cId="3100267971" sldId="286"/>
            <ac:inkMk id="10" creationId="{A5D1A757-2411-4347-8E7B-1BDC7A6ABD2C}"/>
          </ac:inkMkLst>
        </pc:inkChg>
        <pc:inkChg chg="add mod">
          <ac:chgData name="Weifeng Xu" userId="e7aed605-a3dd-4d5a-a692-a87037af107b" providerId="ADAL" clId="{51BD2A79-80D4-433F-A732-2B17722F1121}" dt="2021-11-02T15:30:10.175" v="20"/>
          <ac:inkMkLst>
            <pc:docMk/>
            <pc:sldMk cId="3100267971" sldId="286"/>
            <ac:inkMk id="11" creationId="{79AF26DE-4A18-493C-8E85-B48E7173BD48}"/>
          </ac:inkMkLst>
        </pc:inkChg>
        <pc:inkChg chg="add mod">
          <ac:chgData name="Weifeng Xu" userId="e7aed605-a3dd-4d5a-a692-a87037af107b" providerId="ADAL" clId="{51BD2A79-80D4-433F-A732-2B17722F1121}" dt="2021-11-02T15:30:10.175" v="20"/>
          <ac:inkMkLst>
            <pc:docMk/>
            <pc:sldMk cId="3100267971" sldId="286"/>
            <ac:inkMk id="12" creationId="{3C439289-2C40-4ED0-8DCD-053C8934EBB9}"/>
          </ac:inkMkLst>
        </pc:inkChg>
        <pc:inkChg chg="add del">
          <ac:chgData name="Weifeng Xu" userId="e7aed605-a3dd-4d5a-a692-a87037af107b" providerId="ADAL" clId="{51BD2A79-80D4-433F-A732-2B17722F1121}" dt="2021-11-02T15:31:43.642" v="22" actId="9405"/>
          <ac:inkMkLst>
            <pc:docMk/>
            <pc:sldMk cId="3100267971" sldId="286"/>
            <ac:inkMk id="14" creationId="{4738EB37-751F-469A-BF60-2AF0BBAA8A13}"/>
          </ac:inkMkLst>
        </pc:inkChg>
        <pc:inkChg chg="add del">
          <ac:chgData name="Weifeng Xu" userId="e7aed605-a3dd-4d5a-a692-a87037af107b" providerId="ADAL" clId="{51BD2A79-80D4-433F-A732-2B17722F1121}" dt="2021-11-19T00:23:01.414" v="2947" actId="9405"/>
          <ac:inkMkLst>
            <pc:docMk/>
            <pc:sldMk cId="3100267971" sldId="286"/>
            <ac:inkMk id="14" creationId="{7EB67273-5421-46F3-BD87-3F981C7A481F}"/>
          </ac:inkMkLst>
        </pc:inkChg>
        <pc:inkChg chg="add del mod">
          <ac:chgData name="Weifeng Xu" userId="e7aed605-a3dd-4d5a-a692-a87037af107b" providerId="ADAL" clId="{51BD2A79-80D4-433F-A732-2B17722F1121}" dt="2021-11-02T15:32:16.297" v="32" actId="9405"/>
          <ac:inkMkLst>
            <pc:docMk/>
            <pc:sldMk cId="3100267971" sldId="286"/>
            <ac:inkMk id="15" creationId="{1BEF57CD-8405-45F6-BA57-BC3DE2E25EF7}"/>
          </ac:inkMkLst>
        </pc:inkChg>
        <pc:inkChg chg="add del">
          <ac:chgData name="Weifeng Xu" userId="e7aed605-a3dd-4d5a-a692-a87037af107b" providerId="ADAL" clId="{51BD2A79-80D4-433F-A732-2B17722F1121}" dt="2021-11-19T00:23:15.317" v="2949" actId="9405"/>
          <ac:inkMkLst>
            <pc:docMk/>
            <pc:sldMk cId="3100267971" sldId="286"/>
            <ac:inkMk id="15" creationId="{6D1039FB-0182-49B5-96DC-E0DC02F56B5C}"/>
          </ac:inkMkLst>
        </pc:inkChg>
        <pc:inkChg chg="add del">
          <ac:chgData name="Weifeng Xu" userId="e7aed605-a3dd-4d5a-a692-a87037af107b" providerId="ADAL" clId="{51BD2A79-80D4-433F-A732-2B17722F1121}" dt="2021-11-19T00:24:45.205" v="2977" actId="9405"/>
          <ac:inkMkLst>
            <pc:docMk/>
            <pc:sldMk cId="3100267971" sldId="286"/>
            <ac:inkMk id="16" creationId="{AAC7603E-F5F2-427F-AA51-7565AA7F2C5F}"/>
          </ac:inkMkLst>
        </pc:inkChg>
        <pc:inkChg chg="add del mod">
          <ac:chgData name="Weifeng Xu" userId="e7aed605-a3dd-4d5a-a692-a87037af107b" providerId="ADAL" clId="{51BD2A79-80D4-433F-A732-2B17722F1121}" dt="2021-11-02T15:32:15.976" v="31" actId="9405"/>
          <ac:inkMkLst>
            <pc:docMk/>
            <pc:sldMk cId="3100267971" sldId="286"/>
            <ac:inkMk id="16" creationId="{B0D8E5DA-47E2-4DC4-9DA6-6EE623615B44}"/>
          </ac:inkMkLst>
        </pc:inkChg>
        <pc:inkChg chg="add del mod">
          <ac:chgData name="Weifeng Xu" userId="e7aed605-a3dd-4d5a-a692-a87037af107b" providerId="ADAL" clId="{51BD2A79-80D4-433F-A732-2B17722F1121}" dt="2021-11-19T00:24:44.564" v="2976" actId="9405"/>
          <ac:inkMkLst>
            <pc:docMk/>
            <pc:sldMk cId="3100267971" sldId="286"/>
            <ac:inkMk id="17" creationId="{C112BBFB-8CF0-412A-908E-7D893F7B879F}"/>
          </ac:inkMkLst>
        </pc:inkChg>
        <pc:inkChg chg="add del mod">
          <ac:chgData name="Weifeng Xu" userId="e7aed605-a3dd-4d5a-a692-a87037af107b" providerId="ADAL" clId="{51BD2A79-80D4-433F-A732-2B17722F1121}" dt="2021-11-02T15:32:15.601" v="30" actId="9405"/>
          <ac:inkMkLst>
            <pc:docMk/>
            <pc:sldMk cId="3100267971" sldId="286"/>
            <ac:inkMk id="17" creationId="{E6B6E346-B509-4441-8857-3AF270EEA791}"/>
          </ac:inkMkLst>
        </pc:inkChg>
        <pc:inkChg chg="add del mod">
          <ac:chgData name="Weifeng Xu" userId="e7aed605-a3dd-4d5a-a692-a87037af107b" providerId="ADAL" clId="{51BD2A79-80D4-433F-A732-2B17722F1121}" dt="2021-11-19T00:24:44.189" v="2975"/>
          <ac:inkMkLst>
            <pc:docMk/>
            <pc:sldMk cId="3100267971" sldId="286"/>
            <ac:inkMk id="18" creationId="{AFF889D3-B2CE-4406-BD7E-1419AF5363AE}"/>
          </ac:inkMkLst>
        </pc:inkChg>
        <pc:inkChg chg="add del mod">
          <ac:chgData name="Weifeng Xu" userId="e7aed605-a3dd-4d5a-a692-a87037af107b" providerId="ADAL" clId="{51BD2A79-80D4-433F-A732-2B17722F1121}" dt="2021-11-02T15:32:14.641" v="29"/>
          <ac:inkMkLst>
            <pc:docMk/>
            <pc:sldMk cId="3100267971" sldId="286"/>
            <ac:inkMk id="18" creationId="{D9C4145C-44C8-4C7D-A56C-E6814B882009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0" creationId="{EB670808-35E4-47CE-98DB-49C8B41E9C1D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1" creationId="{79F215A7-CF3C-4AFF-9905-328E3203FA4B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2" creationId="{AEA9914C-BCE6-4831-A77F-03BAE81E51D3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3" creationId="{7CE90FF1-4AC0-4B1C-8B54-D0068539D3DF}"/>
          </ac:inkMkLst>
        </pc:inkChg>
        <pc:inkChg chg="add del">
          <ac:chgData name="Weifeng Xu" userId="e7aed605-a3dd-4d5a-a692-a87037af107b" providerId="ADAL" clId="{51BD2A79-80D4-433F-A732-2B17722F1121}" dt="2021-11-19T00:24:43.764" v="2973" actId="9405"/>
          <ac:inkMkLst>
            <pc:docMk/>
            <pc:sldMk cId="3100267971" sldId="286"/>
            <ac:inkMk id="24" creationId="{748E475F-3147-44EC-BB82-6AB2BF4E6AE6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5" creationId="{862BAADB-58E3-48BE-B5AC-BB00769A52BC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6" creationId="{AF76FEB1-A1ED-447C-A309-5888394A9ABA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7" creationId="{6A255A72-2E00-4542-ACBF-862D2C8A4A9E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8" creationId="{21978CB5-21E9-4A89-939A-5215A1CBDA5D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9" creationId="{2816B53F-7DC2-4749-9939-3D00446D1FD8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0" creationId="{084AC84F-F0A7-415C-AC3A-0547BDD52472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1" creationId="{B92948F3-BF56-4455-8416-7F3F4E93535C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2" creationId="{7D5860C9-70B7-480F-9175-6AC80A300A89}"/>
          </ac:inkMkLst>
        </pc:inkChg>
        <pc:inkChg chg="add del mod">
          <ac:chgData name="Weifeng Xu" userId="e7aed605-a3dd-4d5a-a692-a87037af107b" providerId="ADAL" clId="{51BD2A79-80D4-433F-A732-2B17722F1121}" dt="2021-11-19T00:24:43.524" v="2972" actId="9405"/>
          <ac:inkMkLst>
            <pc:docMk/>
            <pc:sldMk cId="3100267971" sldId="286"/>
            <ac:inkMk id="33" creationId="{F495EC6C-E62A-4994-A474-D3ED68C0EE35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4" creationId="{10D20B11-276B-4471-9EFC-A2EA62817222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5" creationId="{5781D39B-F71C-464D-ADC6-89A9F8D6FBFC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6" creationId="{8B79927F-301B-4163-9623-D9CECBBF1D2F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7" creationId="{C9C0D2C4-E4F1-4ADB-A036-0F2EBBDE8B89}"/>
          </ac:inkMkLst>
        </pc:inkChg>
        <pc:inkChg chg="add del mod">
          <ac:chgData name="Weifeng Xu" userId="e7aed605-a3dd-4d5a-a692-a87037af107b" providerId="ADAL" clId="{51BD2A79-80D4-433F-A732-2B17722F1121}" dt="2021-11-19T00:24:43.308" v="2971" actId="9405"/>
          <ac:inkMkLst>
            <pc:docMk/>
            <pc:sldMk cId="3100267971" sldId="286"/>
            <ac:inkMk id="38" creationId="{F90F7B47-6BAD-4C1D-A92B-2317BA47EAF5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9" creationId="{0B7D127A-A831-4928-8665-F81D65CE3473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40" creationId="{5A85BA83-1621-47A5-941F-669574FEA381}"/>
          </ac:inkMkLst>
        </pc:inkChg>
        <pc:inkChg chg="add del mod">
          <ac:chgData name="Weifeng Xu" userId="e7aed605-a3dd-4d5a-a692-a87037af107b" providerId="ADAL" clId="{51BD2A79-80D4-433F-A732-2B17722F1121}" dt="2021-11-19T00:24:43.149" v="2970"/>
          <ac:inkMkLst>
            <pc:docMk/>
            <pc:sldMk cId="3100267971" sldId="286"/>
            <ac:inkMk id="42" creationId="{9A0BBD1B-155C-4435-99AE-02E2841BD4AF}"/>
          </ac:inkMkLst>
        </pc:inkChg>
        <pc:inkChg chg="add del">
          <ac:chgData name="Weifeng Xu" userId="e7aed605-a3dd-4d5a-a692-a87037af107b" providerId="ADAL" clId="{51BD2A79-80D4-433F-A732-2B17722F1121}" dt="2021-11-19T00:24:42.828" v="2968" actId="9405"/>
          <ac:inkMkLst>
            <pc:docMk/>
            <pc:sldMk cId="3100267971" sldId="286"/>
            <ac:inkMk id="44" creationId="{88914547-11D7-46AD-AEB6-76FF99BAE10E}"/>
          </ac:inkMkLst>
        </pc:inkChg>
        <pc:inkChg chg="add del">
          <ac:chgData name="Weifeng Xu" userId="e7aed605-a3dd-4d5a-a692-a87037af107b" providerId="ADAL" clId="{51BD2A79-80D4-433F-A732-2B17722F1121}" dt="2021-11-19T00:24:42.468" v="2967" actId="9405"/>
          <ac:inkMkLst>
            <pc:docMk/>
            <pc:sldMk cId="3100267971" sldId="286"/>
            <ac:inkMk id="45" creationId="{2A0B8E74-1160-4621-913F-64EF46E493D5}"/>
          </ac:inkMkLst>
        </pc:inkChg>
        <pc:inkChg chg="add del">
          <ac:chgData name="Weifeng Xu" userId="e7aed605-a3dd-4d5a-a692-a87037af107b" providerId="ADAL" clId="{51BD2A79-80D4-433F-A732-2B17722F1121}" dt="2021-11-19T00:24:42.117" v="2966" actId="9405"/>
          <ac:inkMkLst>
            <pc:docMk/>
            <pc:sldMk cId="3100267971" sldId="286"/>
            <ac:inkMk id="46" creationId="{526E6190-88A8-4655-9A49-2353FF196154}"/>
          </ac:inkMkLst>
        </pc:inkChg>
        <pc:inkChg chg="add">
          <ac:chgData name="Weifeng Xu" userId="e7aed605-a3dd-4d5a-a692-a87037af107b" providerId="ADAL" clId="{51BD2A79-80D4-433F-A732-2B17722F1121}" dt="2021-11-19T00:24:54.270" v="2978" actId="9405"/>
          <ac:inkMkLst>
            <pc:docMk/>
            <pc:sldMk cId="3100267971" sldId="286"/>
            <ac:inkMk id="47" creationId="{53FFE371-EACC-4C86-BEA5-4443029D5950}"/>
          </ac:inkMkLst>
        </pc:inkChg>
        <pc:inkChg chg="add mod">
          <ac:chgData name="Weifeng Xu" userId="e7aed605-a3dd-4d5a-a692-a87037af107b" providerId="ADAL" clId="{51BD2A79-80D4-433F-A732-2B17722F1121}" dt="2021-11-19T00:25:02.884" v="2981"/>
          <ac:inkMkLst>
            <pc:docMk/>
            <pc:sldMk cId="3100267971" sldId="286"/>
            <ac:inkMk id="48" creationId="{DAF3739D-5575-4012-97A5-4CB2BC24990A}"/>
          </ac:inkMkLst>
        </pc:inkChg>
        <pc:inkChg chg="add mod">
          <ac:chgData name="Weifeng Xu" userId="e7aed605-a3dd-4d5a-a692-a87037af107b" providerId="ADAL" clId="{51BD2A79-80D4-433F-A732-2B17722F1121}" dt="2021-11-19T00:25:02.884" v="2981"/>
          <ac:inkMkLst>
            <pc:docMk/>
            <pc:sldMk cId="3100267971" sldId="286"/>
            <ac:inkMk id="49" creationId="{8F80DE60-E2EE-4D50-B9ED-1B838AA034B9}"/>
          </ac:inkMkLst>
        </pc:inkChg>
        <pc:inkChg chg="add">
          <ac:chgData name="Weifeng Xu" userId="e7aed605-a3dd-4d5a-a692-a87037af107b" providerId="ADAL" clId="{51BD2A79-80D4-433F-A732-2B17722F1121}" dt="2021-11-19T00:25:12.302" v="2982" actId="9405"/>
          <ac:inkMkLst>
            <pc:docMk/>
            <pc:sldMk cId="3100267971" sldId="286"/>
            <ac:inkMk id="51" creationId="{7280F5B7-987B-496E-A1F1-94EE5712C50F}"/>
          </ac:inkMkLst>
        </pc:inkChg>
        <pc:inkChg chg="add mod">
          <ac:chgData name="Weifeng Xu" userId="e7aed605-a3dd-4d5a-a692-a87037af107b" providerId="ADAL" clId="{51BD2A79-80D4-433F-A732-2B17722F1121}" dt="2021-11-19T00:25:19.061" v="2985"/>
          <ac:inkMkLst>
            <pc:docMk/>
            <pc:sldMk cId="3100267971" sldId="286"/>
            <ac:inkMk id="52" creationId="{791C0F4C-5DD1-437E-9D9C-373A41FDE990}"/>
          </ac:inkMkLst>
        </pc:inkChg>
        <pc:inkChg chg="add mod">
          <ac:chgData name="Weifeng Xu" userId="e7aed605-a3dd-4d5a-a692-a87037af107b" providerId="ADAL" clId="{51BD2A79-80D4-433F-A732-2B17722F1121}" dt="2021-11-19T00:25:19.061" v="2985"/>
          <ac:inkMkLst>
            <pc:docMk/>
            <pc:sldMk cId="3100267971" sldId="286"/>
            <ac:inkMk id="53" creationId="{2A69DA46-99C5-4282-BB81-03A445203F89}"/>
          </ac:inkMkLst>
        </pc:inkChg>
      </pc:sldChg>
      <pc:sldChg chg="addSp delSp modSp mod">
        <pc:chgData name="Weifeng Xu" userId="e7aed605-a3dd-4d5a-a692-a87037af107b" providerId="ADAL" clId="{51BD2A79-80D4-433F-A732-2B17722F1121}" dt="2021-11-19T00:36:31.813" v="3012"/>
        <pc:sldMkLst>
          <pc:docMk/>
          <pc:sldMk cId="2166721562" sldId="287"/>
        </pc:sldMkLst>
        <pc:spChg chg="del">
          <ac:chgData name="Weifeng Xu" userId="e7aed605-a3dd-4d5a-a692-a87037af107b" providerId="ADAL" clId="{51BD2A79-80D4-433F-A732-2B17722F1121}" dt="2021-11-19T00:35:55.581" v="2999" actId="478"/>
          <ac:spMkLst>
            <pc:docMk/>
            <pc:sldMk cId="2166721562" sldId="287"/>
            <ac:spMk id="4" creationId="{00000000-0000-0000-0000-000000000000}"/>
          </ac:spMkLst>
        </pc:spChg>
        <pc:spChg chg="del">
          <ac:chgData name="Weifeng Xu" userId="e7aed605-a3dd-4d5a-a692-a87037af107b" providerId="ADAL" clId="{51BD2A79-80D4-433F-A732-2B17722F1121}" dt="2021-11-19T00:35:44.942" v="2994" actId="478"/>
          <ac:spMkLst>
            <pc:docMk/>
            <pc:sldMk cId="2166721562" sldId="287"/>
            <ac:spMk id="5" creationId="{00000000-0000-0000-0000-000000000000}"/>
          </ac:spMkLst>
        </pc:spChg>
        <pc:grpChg chg="mod">
          <ac:chgData name="Weifeng Xu" userId="e7aed605-a3dd-4d5a-a692-a87037af107b" providerId="ADAL" clId="{51BD2A79-80D4-433F-A732-2B17722F1121}" dt="2021-11-19T00:36:15.749" v="3003"/>
          <ac:grpSpMkLst>
            <pc:docMk/>
            <pc:sldMk cId="2166721562" sldId="287"/>
            <ac:grpSpMk id="9" creationId="{47F1F0B7-C77B-4106-8F89-C086ED1D6EC3}"/>
          </ac:grpSpMkLst>
        </pc:grpChg>
        <pc:grpChg chg="mod">
          <ac:chgData name="Weifeng Xu" userId="e7aed605-a3dd-4d5a-a692-a87037af107b" providerId="ADAL" clId="{51BD2A79-80D4-433F-A732-2B17722F1121}" dt="2021-11-19T00:36:27.414" v="3009"/>
          <ac:grpSpMkLst>
            <pc:docMk/>
            <pc:sldMk cId="2166721562" sldId="287"/>
            <ac:grpSpMk id="13" creationId="{19A16D77-9E67-4F16-A261-9C225DC73D22}"/>
          </ac:grpSpMkLst>
        </pc:grpChg>
        <pc:grpChg chg="mod">
          <ac:chgData name="Weifeng Xu" userId="e7aed605-a3dd-4d5a-a692-a87037af107b" providerId="ADAL" clId="{51BD2A79-80D4-433F-A732-2B17722F1121}" dt="2021-11-19T00:36:31.813" v="3012"/>
          <ac:grpSpMkLst>
            <pc:docMk/>
            <pc:sldMk cId="2166721562" sldId="287"/>
            <ac:grpSpMk id="16" creationId="{E9C0C3DA-C41F-4099-8E2F-2C462A6106FD}"/>
          </ac:grpSpMkLst>
        </pc:grpChg>
        <pc:picChg chg="add del">
          <ac:chgData name="Weifeng Xu" userId="e7aed605-a3dd-4d5a-a692-a87037af107b" providerId="ADAL" clId="{51BD2A79-80D4-433F-A732-2B17722F1121}" dt="2021-11-19T00:35:52.215" v="2998" actId="478"/>
          <ac:picMkLst>
            <pc:docMk/>
            <pc:sldMk cId="2166721562" sldId="287"/>
            <ac:picMk id="3" creationId="{00000000-0000-0000-0000-000000000000}"/>
          </ac:picMkLst>
        </pc:picChg>
        <pc:inkChg chg="add">
          <ac:chgData name="Weifeng Xu" userId="e7aed605-a3dd-4d5a-a692-a87037af107b" providerId="ADAL" clId="{51BD2A79-80D4-433F-A732-2B17722F1121}" dt="2021-11-19T00:36:10.649" v="3000" actId="9405"/>
          <ac:inkMkLst>
            <pc:docMk/>
            <pc:sldMk cId="2166721562" sldId="287"/>
            <ac:inkMk id="6" creationId="{D7CCB635-BD4C-4587-9E48-61DB0D48989B}"/>
          </ac:inkMkLst>
        </pc:inkChg>
        <pc:inkChg chg="add mod">
          <ac:chgData name="Weifeng Xu" userId="e7aed605-a3dd-4d5a-a692-a87037af107b" providerId="ADAL" clId="{51BD2A79-80D4-433F-A732-2B17722F1121}" dt="2021-11-19T00:36:15.749" v="3003"/>
          <ac:inkMkLst>
            <pc:docMk/>
            <pc:sldMk cId="2166721562" sldId="287"/>
            <ac:inkMk id="7" creationId="{892B43E5-D404-4394-B6E5-080EB036717F}"/>
          </ac:inkMkLst>
        </pc:inkChg>
        <pc:inkChg chg="add mod">
          <ac:chgData name="Weifeng Xu" userId="e7aed605-a3dd-4d5a-a692-a87037af107b" providerId="ADAL" clId="{51BD2A79-80D4-433F-A732-2B17722F1121}" dt="2021-11-19T00:36:15.749" v="3003"/>
          <ac:inkMkLst>
            <pc:docMk/>
            <pc:sldMk cId="2166721562" sldId="287"/>
            <ac:inkMk id="8" creationId="{F3120A0E-17D7-49D7-B7F3-131892EE13D0}"/>
          </ac:inkMkLst>
        </pc:inkChg>
        <pc:inkChg chg="add mod">
          <ac:chgData name="Weifeng Xu" userId="e7aed605-a3dd-4d5a-a692-a87037af107b" providerId="ADAL" clId="{51BD2A79-80D4-433F-A732-2B17722F1121}" dt="2021-11-19T00:36:27.414" v="3009"/>
          <ac:inkMkLst>
            <pc:docMk/>
            <pc:sldMk cId="2166721562" sldId="287"/>
            <ac:inkMk id="10" creationId="{199E8F23-7E76-41F7-8566-75800F79A927}"/>
          </ac:inkMkLst>
        </pc:inkChg>
        <pc:inkChg chg="add mod">
          <ac:chgData name="Weifeng Xu" userId="e7aed605-a3dd-4d5a-a692-a87037af107b" providerId="ADAL" clId="{51BD2A79-80D4-433F-A732-2B17722F1121}" dt="2021-11-19T00:36:27.414" v="3009"/>
          <ac:inkMkLst>
            <pc:docMk/>
            <pc:sldMk cId="2166721562" sldId="287"/>
            <ac:inkMk id="11" creationId="{5433CAD7-3125-410E-96C3-7BB564582750}"/>
          </ac:inkMkLst>
        </pc:inkChg>
        <pc:inkChg chg="add del mod">
          <ac:chgData name="Weifeng Xu" userId="e7aed605-a3dd-4d5a-a692-a87037af107b" providerId="ADAL" clId="{51BD2A79-80D4-433F-A732-2B17722F1121}" dt="2021-11-19T00:36:27.414" v="3009"/>
          <ac:inkMkLst>
            <pc:docMk/>
            <pc:sldMk cId="2166721562" sldId="287"/>
            <ac:inkMk id="12" creationId="{101919BA-69ED-4FF4-B18E-2099181AB5C1}"/>
          </ac:inkMkLst>
        </pc:inkChg>
        <pc:inkChg chg="add mod">
          <ac:chgData name="Weifeng Xu" userId="e7aed605-a3dd-4d5a-a692-a87037af107b" providerId="ADAL" clId="{51BD2A79-80D4-433F-A732-2B17722F1121}" dt="2021-11-19T00:36:31.813" v="3012"/>
          <ac:inkMkLst>
            <pc:docMk/>
            <pc:sldMk cId="2166721562" sldId="287"/>
            <ac:inkMk id="14" creationId="{FF4A445B-5DCC-47AE-AD9D-2990EA5C2779}"/>
          </ac:inkMkLst>
        </pc:inkChg>
        <pc:inkChg chg="add mod">
          <ac:chgData name="Weifeng Xu" userId="e7aed605-a3dd-4d5a-a692-a87037af107b" providerId="ADAL" clId="{51BD2A79-80D4-433F-A732-2B17722F1121}" dt="2021-11-19T00:36:31.813" v="3012"/>
          <ac:inkMkLst>
            <pc:docMk/>
            <pc:sldMk cId="2166721562" sldId="287"/>
            <ac:inkMk id="15" creationId="{D9393DE4-6666-44E1-8A3C-B6BEB6BC7938}"/>
          </ac:inkMkLst>
        </pc:inkChg>
      </pc:sldChg>
      <pc:sldChg chg="modSp mod">
        <pc:chgData name="Weifeng Xu" userId="e7aed605-a3dd-4d5a-a692-a87037af107b" providerId="ADAL" clId="{51BD2A79-80D4-433F-A732-2B17722F1121}" dt="2021-11-16T04:15:10.283" v="1773" actId="6549"/>
        <pc:sldMkLst>
          <pc:docMk/>
          <pc:sldMk cId="1994611351" sldId="288"/>
        </pc:sldMkLst>
        <pc:spChg chg="mod">
          <ac:chgData name="Weifeng Xu" userId="e7aed605-a3dd-4d5a-a692-a87037af107b" providerId="ADAL" clId="{51BD2A79-80D4-433F-A732-2B17722F1121}" dt="2021-11-16T04:15:10.283" v="1773" actId="6549"/>
          <ac:spMkLst>
            <pc:docMk/>
            <pc:sldMk cId="1994611351" sldId="288"/>
            <ac:spMk id="2" creationId="{00000000-0000-0000-0000-000000000000}"/>
          </ac:spMkLst>
        </pc:spChg>
      </pc:sldChg>
      <pc:sldChg chg="addSp delSp modSp mod">
        <pc:chgData name="Weifeng Xu" userId="e7aed605-a3dd-4d5a-a692-a87037af107b" providerId="ADAL" clId="{51BD2A79-80D4-433F-A732-2B17722F1121}" dt="2021-11-16T04:15:17.090" v="1776" actId="20577"/>
        <pc:sldMkLst>
          <pc:docMk/>
          <pc:sldMk cId="2594424334" sldId="289"/>
        </pc:sldMkLst>
        <pc:spChg chg="mod">
          <ac:chgData name="Weifeng Xu" userId="e7aed605-a3dd-4d5a-a692-a87037af107b" providerId="ADAL" clId="{51BD2A79-80D4-433F-A732-2B17722F1121}" dt="2021-11-16T04:15:17.090" v="1776" actId="20577"/>
          <ac:spMkLst>
            <pc:docMk/>
            <pc:sldMk cId="2594424334" sldId="289"/>
            <ac:spMk id="2" creationId="{00000000-0000-0000-0000-000000000000}"/>
          </ac:spMkLst>
        </pc:spChg>
        <pc:picChg chg="mod">
          <ac:chgData name="Weifeng Xu" userId="e7aed605-a3dd-4d5a-a692-a87037af107b" providerId="ADAL" clId="{51BD2A79-80D4-433F-A732-2B17722F1121}" dt="2021-11-14T01:09:50.668" v="515" actId="1076"/>
          <ac:picMkLst>
            <pc:docMk/>
            <pc:sldMk cId="2594424334" sldId="289"/>
            <ac:picMk id="3" creationId="{00000000-0000-0000-0000-000000000000}"/>
          </ac:picMkLst>
        </pc:picChg>
        <pc:picChg chg="add del mod">
          <ac:chgData name="Weifeng Xu" userId="e7aed605-a3dd-4d5a-a692-a87037af107b" providerId="ADAL" clId="{51BD2A79-80D4-433F-A732-2B17722F1121}" dt="2021-11-14T01:09:52.752" v="516" actId="21"/>
          <ac:picMkLst>
            <pc:docMk/>
            <pc:sldMk cId="2594424334" sldId="289"/>
            <ac:picMk id="5" creationId="{2CFF3431-04F3-445C-97C4-FF8EF3CD3148}"/>
          </ac:picMkLst>
        </pc:picChg>
      </pc:sldChg>
      <pc:sldChg chg="addSp modSp mod">
        <pc:chgData name="Weifeng Xu" userId="e7aed605-a3dd-4d5a-a692-a87037af107b" providerId="ADAL" clId="{51BD2A79-80D4-433F-A732-2B17722F1121}" dt="2021-11-16T04:15:23.281" v="1779" actId="20577"/>
        <pc:sldMkLst>
          <pc:docMk/>
          <pc:sldMk cId="3121959192" sldId="290"/>
        </pc:sldMkLst>
        <pc:spChg chg="mod">
          <ac:chgData name="Weifeng Xu" userId="e7aed605-a3dd-4d5a-a692-a87037af107b" providerId="ADAL" clId="{51BD2A79-80D4-433F-A732-2B17722F1121}" dt="2021-11-16T04:15:23.281" v="1779" actId="20577"/>
          <ac:spMkLst>
            <pc:docMk/>
            <pc:sldMk cId="3121959192" sldId="290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14:00:25.443" v="1530" actId="20577"/>
          <ac:spMkLst>
            <pc:docMk/>
            <pc:sldMk cId="3121959192" sldId="290"/>
            <ac:spMk id="4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1-11-15T19:37:53.282" v="1604" actId="20577"/>
          <ac:spMkLst>
            <pc:docMk/>
            <pc:sldMk cId="3121959192" sldId="290"/>
            <ac:spMk id="5" creationId="{46DC0859-82DE-4A10-8CC2-5B9684199107}"/>
          </ac:spMkLst>
        </pc:spChg>
        <pc:spChg chg="add mod">
          <ac:chgData name="Weifeng Xu" userId="e7aed605-a3dd-4d5a-a692-a87037af107b" providerId="ADAL" clId="{51BD2A79-80D4-433F-A732-2B17722F1121}" dt="2021-11-14T01:12:15.531" v="586" actId="108"/>
          <ac:spMkLst>
            <pc:docMk/>
            <pc:sldMk cId="3121959192" sldId="290"/>
            <ac:spMk id="11" creationId="{EB873BB0-F3FD-4D6B-81BD-83FBDD481AC9}"/>
          </ac:spMkLst>
        </pc:spChg>
        <pc:picChg chg="mod">
          <ac:chgData name="Weifeng Xu" userId="e7aed605-a3dd-4d5a-a692-a87037af107b" providerId="ADAL" clId="{51BD2A79-80D4-433F-A732-2B17722F1121}" dt="2021-11-14T01:11:09.747" v="525" actId="1076"/>
          <ac:picMkLst>
            <pc:docMk/>
            <pc:sldMk cId="3121959192" sldId="290"/>
            <ac:picMk id="3" creationId="{00000000-0000-0000-0000-000000000000}"/>
          </ac:picMkLst>
        </pc:picChg>
        <pc:picChg chg="add mod">
          <ac:chgData name="Weifeng Xu" userId="e7aed605-a3dd-4d5a-a692-a87037af107b" providerId="ADAL" clId="{51BD2A79-80D4-433F-A732-2B17722F1121}" dt="2021-11-14T01:11:09.747" v="525" actId="1076"/>
          <ac:picMkLst>
            <pc:docMk/>
            <pc:sldMk cId="3121959192" sldId="290"/>
            <ac:picMk id="6" creationId="{FD6140CA-B1AD-47D5-BAC9-B47425E7C022}"/>
          </ac:picMkLst>
        </pc:picChg>
        <pc:cxnChg chg="add mod">
          <ac:chgData name="Weifeng Xu" userId="e7aed605-a3dd-4d5a-a692-a87037af107b" providerId="ADAL" clId="{51BD2A79-80D4-433F-A732-2B17722F1121}" dt="2021-11-14T01:11:21.031" v="529" actId="14100"/>
          <ac:cxnSpMkLst>
            <pc:docMk/>
            <pc:sldMk cId="3121959192" sldId="290"/>
            <ac:cxnSpMk id="8" creationId="{E0D86EFB-6E49-4F3D-9822-CFF33D1C783A}"/>
          </ac:cxnSpMkLst>
        </pc:cxnChg>
      </pc:sldChg>
      <pc:sldChg chg="modSp mod">
        <pc:chgData name="Weifeng Xu" userId="e7aed605-a3dd-4d5a-a692-a87037af107b" providerId="ADAL" clId="{51BD2A79-80D4-433F-A732-2B17722F1121}" dt="2021-11-21T15:43:13.543" v="7123" actId="20577"/>
        <pc:sldMkLst>
          <pc:docMk/>
          <pc:sldMk cId="1778141131" sldId="291"/>
        </pc:sldMkLst>
        <pc:spChg chg="mod">
          <ac:chgData name="Weifeng Xu" userId="e7aed605-a3dd-4d5a-a692-a87037af107b" providerId="ADAL" clId="{51BD2A79-80D4-433F-A732-2B17722F1121}" dt="2021-11-21T15:43:13.543" v="7123" actId="20577"/>
          <ac:spMkLst>
            <pc:docMk/>
            <pc:sldMk cId="1778141131" sldId="291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6T04:15:59.049" v="1785" actId="20577"/>
          <ac:spMkLst>
            <pc:docMk/>
            <pc:sldMk cId="1778141131" sldId="291"/>
            <ac:spMk id="3" creationId="{00000000-0000-0000-0000-000000000000}"/>
          </ac:spMkLst>
        </pc:spChg>
      </pc:sldChg>
      <pc:sldChg chg="addSp delSp modSp mod">
        <pc:chgData name="Weifeng Xu" userId="e7aed605-a3dd-4d5a-a692-a87037af107b" providerId="ADAL" clId="{51BD2A79-80D4-433F-A732-2B17722F1121}" dt="2021-11-18T15:30:38.499" v="2181" actId="6549"/>
        <pc:sldMkLst>
          <pc:docMk/>
          <pc:sldMk cId="1521722421" sldId="295"/>
        </pc:sldMkLst>
        <pc:spChg chg="add mod">
          <ac:chgData name="Weifeng Xu" userId="e7aed605-a3dd-4d5a-a692-a87037af107b" providerId="ADAL" clId="{51BD2A79-80D4-433F-A732-2B17722F1121}" dt="2021-11-18T15:30:38.499" v="2181" actId="6549"/>
          <ac:spMkLst>
            <pc:docMk/>
            <pc:sldMk cId="1521722421" sldId="295"/>
            <ac:spMk id="2" creationId="{DA8DCC15-4919-4F3D-BD93-DB467CD770BC}"/>
          </ac:spMkLst>
        </pc:spChg>
        <pc:spChg chg="mod">
          <ac:chgData name="Weifeng Xu" userId="e7aed605-a3dd-4d5a-a692-a87037af107b" providerId="ADAL" clId="{51BD2A79-80D4-433F-A732-2B17722F1121}" dt="2021-11-18T15:29:57.260" v="2167" actId="20577"/>
          <ac:spMkLst>
            <pc:docMk/>
            <pc:sldMk cId="1521722421" sldId="295"/>
            <ac:spMk id="5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19:40:52.092" v="1644" actId="1035"/>
          <ac:spMkLst>
            <pc:docMk/>
            <pc:sldMk cId="1521722421" sldId="295"/>
            <ac:spMk id="6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19:40:52.092" v="1644" actId="1035"/>
          <ac:spMkLst>
            <pc:docMk/>
            <pc:sldMk cId="1521722421" sldId="295"/>
            <ac:spMk id="7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19:40:52.092" v="1644" actId="1035"/>
          <ac:spMkLst>
            <pc:docMk/>
            <pc:sldMk cId="1521722421" sldId="295"/>
            <ac:spMk id="9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19:46:06.689" v="1719" actId="1076"/>
          <ac:spMkLst>
            <pc:docMk/>
            <pc:sldMk cId="1521722421" sldId="295"/>
            <ac:spMk id="10" creationId="{F792FFCF-1741-4B2B-A2E7-5F8E3FC9741D}"/>
          </ac:spMkLst>
        </pc:spChg>
        <pc:spChg chg="add del mod">
          <ac:chgData name="Weifeng Xu" userId="e7aed605-a3dd-4d5a-a692-a87037af107b" providerId="ADAL" clId="{51BD2A79-80D4-433F-A732-2B17722F1121}" dt="2021-11-18T14:12:50.881" v="2029" actId="478"/>
          <ac:spMkLst>
            <pc:docMk/>
            <pc:sldMk cId="1521722421" sldId="295"/>
            <ac:spMk id="11" creationId="{07B03380-94C4-49B9-A212-E3CD2DDB8335}"/>
          </ac:spMkLst>
        </pc:spChg>
        <pc:picChg chg="mod">
          <ac:chgData name="Weifeng Xu" userId="e7aed605-a3dd-4d5a-a692-a87037af107b" providerId="ADAL" clId="{51BD2A79-80D4-433F-A732-2B17722F1121}" dt="2021-11-15T19:40:52.092" v="1644" actId="1035"/>
          <ac:picMkLst>
            <pc:docMk/>
            <pc:sldMk cId="1521722421" sldId="295"/>
            <ac:picMk id="3" creationId="{00000000-0000-0000-0000-000000000000}"/>
          </ac:picMkLst>
        </pc:picChg>
        <pc:picChg chg="mod">
          <ac:chgData name="Weifeng Xu" userId="e7aed605-a3dd-4d5a-a692-a87037af107b" providerId="ADAL" clId="{51BD2A79-80D4-433F-A732-2B17722F1121}" dt="2021-11-15T19:40:52.092" v="1644" actId="1035"/>
          <ac:picMkLst>
            <pc:docMk/>
            <pc:sldMk cId="1521722421" sldId="295"/>
            <ac:picMk id="8" creationId="{00000000-0000-0000-0000-000000000000}"/>
          </ac:picMkLst>
        </pc:picChg>
      </pc:sldChg>
      <pc:sldChg chg="addSp delSp modSp new mod modClrScheme chgLayout">
        <pc:chgData name="Weifeng Xu" userId="e7aed605-a3dd-4d5a-a692-a87037af107b" providerId="ADAL" clId="{51BD2A79-80D4-433F-A732-2B17722F1121}" dt="2021-11-14T00:46:53.925" v="511" actId="14100"/>
        <pc:sldMkLst>
          <pc:docMk/>
          <pc:sldMk cId="3214848709" sldId="297"/>
        </pc:sldMkLst>
        <pc:spChg chg="del">
          <ac:chgData name="Weifeng Xu" userId="e7aed605-a3dd-4d5a-a692-a87037af107b" providerId="ADAL" clId="{51BD2A79-80D4-433F-A732-2B17722F1121}" dt="2021-11-14T00:45:34.657" v="498" actId="700"/>
          <ac:spMkLst>
            <pc:docMk/>
            <pc:sldMk cId="3214848709" sldId="297"/>
            <ac:spMk id="2" creationId="{909288DF-3FD8-4856-A551-1243B9882377}"/>
          </ac:spMkLst>
        </pc:spChg>
        <pc:picChg chg="add mod">
          <ac:chgData name="Weifeng Xu" userId="e7aed605-a3dd-4d5a-a692-a87037af107b" providerId="ADAL" clId="{51BD2A79-80D4-433F-A732-2B17722F1121}" dt="2021-11-14T00:46:53.925" v="511" actId="14100"/>
          <ac:picMkLst>
            <pc:docMk/>
            <pc:sldMk cId="3214848709" sldId="297"/>
            <ac:picMk id="4" creationId="{EF937508-AC11-4D65-ABFC-F1D753E49C10}"/>
          </ac:picMkLst>
        </pc:picChg>
        <pc:picChg chg="add mod">
          <ac:chgData name="Weifeng Xu" userId="e7aed605-a3dd-4d5a-a692-a87037af107b" providerId="ADAL" clId="{51BD2A79-80D4-433F-A732-2B17722F1121}" dt="2021-11-14T00:46:48.234" v="510" actId="1076"/>
          <ac:picMkLst>
            <pc:docMk/>
            <pc:sldMk cId="3214848709" sldId="297"/>
            <ac:picMk id="6" creationId="{79B0E311-F663-4940-B573-9775E21DE0F8}"/>
          </ac:picMkLst>
        </pc:picChg>
      </pc:sldChg>
      <pc:sldChg chg="addSp modSp new mod modNotesTx">
        <pc:chgData name="Weifeng Xu" userId="e7aed605-a3dd-4d5a-a692-a87037af107b" providerId="ADAL" clId="{51BD2A79-80D4-433F-A732-2B17722F1121}" dt="2021-11-15T19:38:46.493" v="1625"/>
        <pc:sldMkLst>
          <pc:docMk/>
          <pc:sldMk cId="838942532" sldId="298"/>
        </pc:sldMkLst>
        <pc:spChg chg="mod">
          <ac:chgData name="Weifeng Xu" userId="e7aed605-a3dd-4d5a-a692-a87037af107b" providerId="ADAL" clId="{51BD2A79-80D4-433F-A732-2B17722F1121}" dt="2021-11-15T19:38:19.659" v="1624" actId="20577"/>
          <ac:spMkLst>
            <pc:docMk/>
            <pc:sldMk cId="838942532" sldId="298"/>
            <ac:spMk id="2" creationId="{1DEE7DB2-6068-4BFF-92DB-BA1AE7C4714C}"/>
          </ac:spMkLst>
        </pc:spChg>
        <pc:picChg chg="add mod">
          <ac:chgData name="Weifeng Xu" userId="e7aed605-a3dd-4d5a-a692-a87037af107b" providerId="ADAL" clId="{51BD2A79-80D4-433F-A732-2B17722F1121}" dt="2021-11-14T01:27:55.941" v="602" actId="1440"/>
          <ac:picMkLst>
            <pc:docMk/>
            <pc:sldMk cId="838942532" sldId="298"/>
            <ac:picMk id="4" creationId="{E96077FD-B274-4BA9-827A-68AFAB6092BD}"/>
          </ac:picMkLst>
        </pc:picChg>
      </pc:sldChg>
      <pc:sldChg chg="modSp new del mod modNotesTx">
        <pc:chgData name="Weifeng Xu" userId="e7aed605-a3dd-4d5a-a692-a87037af107b" providerId="ADAL" clId="{51BD2A79-80D4-433F-A732-2B17722F1121}" dt="2021-11-16T04:18:33.687" v="1920" actId="47"/>
        <pc:sldMkLst>
          <pc:docMk/>
          <pc:sldMk cId="1867610848" sldId="299"/>
        </pc:sldMkLst>
        <pc:spChg chg="mod">
          <ac:chgData name="Weifeng Xu" userId="e7aed605-a3dd-4d5a-a692-a87037af107b" providerId="ADAL" clId="{51BD2A79-80D4-433F-A732-2B17722F1121}" dt="2021-11-15T04:07:25.625" v="1214" actId="20577"/>
          <ac:spMkLst>
            <pc:docMk/>
            <pc:sldMk cId="1867610848" sldId="299"/>
            <ac:spMk id="2" creationId="{113829AC-AFF3-4953-A0CD-DF2FAEA37425}"/>
          </ac:spMkLst>
        </pc:spChg>
      </pc:sldChg>
      <pc:sldChg chg="addSp delSp modSp new mod modClrScheme chgLayout">
        <pc:chgData name="Weifeng Xu" userId="e7aed605-a3dd-4d5a-a692-a87037af107b" providerId="ADAL" clId="{51BD2A79-80D4-433F-A732-2B17722F1121}" dt="2021-11-21T01:32:34.625" v="6128" actId="20577"/>
        <pc:sldMkLst>
          <pc:docMk/>
          <pc:sldMk cId="563126584" sldId="300"/>
        </pc:sldMkLst>
        <pc:spChg chg="del">
          <ac:chgData name="Weifeng Xu" userId="e7aed605-a3dd-4d5a-a692-a87037af107b" providerId="ADAL" clId="{51BD2A79-80D4-433F-A732-2B17722F1121}" dt="2021-11-14T01:26:07.695" v="593" actId="700"/>
          <ac:spMkLst>
            <pc:docMk/>
            <pc:sldMk cId="563126584" sldId="300"/>
            <ac:spMk id="2" creationId="{EE35E807-2FD0-452D-8A72-1DB88A07FD89}"/>
          </ac:spMkLst>
        </pc:spChg>
        <pc:spChg chg="add mod">
          <ac:chgData name="Weifeng Xu" userId="e7aed605-a3dd-4d5a-a692-a87037af107b" providerId="ADAL" clId="{51BD2A79-80D4-433F-A732-2B17722F1121}" dt="2021-11-21T01:32:34.625" v="6128" actId="20577"/>
          <ac:spMkLst>
            <pc:docMk/>
            <pc:sldMk cId="563126584" sldId="300"/>
            <ac:spMk id="3" creationId="{479CAE16-FF47-46D8-B4B0-B38D0019F471}"/>
          </ac:spMkLst>
        </pc:spChg>
        <pc:picChg chg="add mod">
          <ac:chgData name="Weifeng Xu" userId="e7aed605-a3dd-4d5a-a692-a87037af107b" providerId="ADAL" clId="{51BD2A79-80D4-433F-A732-2B17722F1121}" dt="2021-11-14T01:26:22.383" v="597" actId="1076"/>
          <ac:picMkLst>
            <pc:docMk/>
            <pc:sldMk cId="563126584" sldId="300"/>
            <ac:picMk id="4" creationId="{57D11206-701D-43DC-AB00-5CBB586F2E12}"/>
          </ac:picMkLst>
        </pc:picChg>
      </pc:sldChg>
      <pc:sldChg chg="addSp modSp new mod">
        <pc:chgData name="Weifeng Xu" userId="e7aed605-a3dd-4d5a-a692-a87037af107b" providerId="ADAL" clId="{51BD2A79-80D4-433F-A732-2B17722F1121}" dt="2021-11-21T01:33:37.073" v="6171" actId="20577"/>
        <pc:sldMkLst>
          <pc:docMk/>
          <pc:sldMk cId="2021678317" sldId="301"/>
        </pc:sldMkLst>
        <pc:spChg chg="add mod">
          <ac:chgData name="Weifeng Xu" userId="e7aed605-a3dd-4d5a-a692-a87037af107b" providerId="ADAL" clId="{51BD2A79-80D4-433F-A732-2B17722F1121}" dt="2021-11-20T03:36:14.608" v="5797" actId="1076"/>
          <ac:spMkLst>
            <pc:docMk/>
            <pc:sldMk cId="2021678317" sldId="301"/>
            <ac:spMk id="4" creationId="{8FF4D959-247D-4B4F-B78D-21ABB639C83B}"/>
          </ac:spMkLst>
        </pc:spChg>
        <pc:spChg chg="add mod">
          <ac:chgData name="Weifeng Xu" userId="e7aed605-a3dd-4d5a-a692-a87037af107b" providerId="ADAL" clId="{51BD2A79-80D4-433F-A732-2B17722F1121}" dt="2021-11-20T03:36:12.530" v="5796" actId="1076"/>
          <ac:spMkLst>
            <pc:docMk/>
            <pc:sldMk cId="2021678317" sldId="301"/>
            <ac:spMk id="5" creationId="{055C3E21-E3C2-446A-BD6B-33AC013AF39A}"/>
          </ac:spMkLst>
        </pc:spChg>
        <pc:spChg chg="add mod">
          <ac:chgData name="Weifeng Xu" userId="e7aed605-a3dd-4d5a-a692-a87037af107b" providerId="ADAL" clId="{51BD2A79-80D4-433F-A732-2B17722F1121}" dt="2021-11-21T01:33:37.073" v="6171" actId="20577"/>
          <ac:spMkLst>
            <pc:docMk/>
            <pc:sldMk cId="2021678317" sldId="301"/>
            <ac:spMk id="6" creationId="{F671E526-A9F5-49E6-9D68-78A029D760A2}"/>
          </ac:spMkLst>
        </pc:spChg>
        <pc:picChg chg="add mod">
          <ac:chgData name="Weifeng Xu" userId="e7aed605-a3dd-4d5a-a692-a87037af107b" providerId="ADAL" clId="{51BD2A79-80D4-433F-A732-2B17722F1121}" dt="2021-11-14T05:23:44.088" v="618" actId="1076"/>
          <ac:picMkLst>
            <pc:docMk/>
            <pc:sldMk cId="2021678317" sldId="301"/>
            <ac:picMk id="3" creationId="{D0CCE579-C241-4042-A221-039630FA04B8}"/>
          </ac:picMkLst>
        </pc:picChg>
        <pc:picChg chg="add mod">
          <ac:chgData name="Weifeng Xu" userId="e7aed605-a3dd-4d5a-a692-a87037af107b" providerId="ADAL" clId="{51BD2A79-80D4-433F-A732-2B17722F1121}" dt="2021-11-14T05:27:00.510" v="621" actId="1440"/>
          <ac:picMkLst>
            <pc:docMk/>
            <pc:sldMk cId="2021678317" sldId="301"/>
            <ac:picMk id="7" creationId="{CE91571E-28E0-4A7B-8BC2-D7192B149931}"/>
          </ac:picMkLst>
        </pc:picChg>
      </pc:sldChg>
      <pc:sldChg chg="addSp modSp new mod modClrScheme chgLayout modNotesTx">
        <pc:chgData name="Weifeng Xu" userId="e7aed605-a3dd-4d5a-a692-a87037af107b" providerId="ADAL" clId="{51BD2A79-80D4-433F-A732-2B17722F1121}" dt="2021-11-23T00:55:31.571" v="8132" actId="20577"/>
        <pc:sldMkLst>
          <pc:docMk/>
          <pc:sldMk cId="2158940431" sldId="302"/>
        </pc:sldMkLst>
        <pc:spChg chg="add mod">
          <ac:chgData name="Weifeng Xu" userId="e7aed605-a3dd-4d5a-a692-a87037af107b" providerId="ADAL" clId="{51BD2A79-80D4-433F-A732-2B17722F1121}" dt="2021-11-21T04:06:56.431" v="6415" actId="1036"/>
          <ac:spMkLst>
            <pc:docMk/>
            <pc:sldMk cId="2158940431" sldId="302"/>
            <ac:spMk id="2" creationId="{6EE15770-67D5-46FF-984C-36E61A1440B9}"/>
          </ac:spMkLst>
        </pc:spChg>
        <pc:spChg chg="add mod">
          <ac:chgData name="Weifeng Xu" userId="e7aed605-a3dd-4d5a-a692-a87037af107b" providerId="ADAL" clId="{51BD2A79-80D4-433F-A732-2B17722F1121}" dt="2021-11-23T00:55:31.571" v="8132" actId="20577"/>
          <ac:spMkLst>
            <pc:docMk/>
            <pc:sldMk cId="2158940431" sldId="302"/>
            <ac:spMk id="4" creationId="{09AC027E-104E-468F-B2BB-A9807F8C5F02}"/>
          </ac:spMkLst>
        </pc:spChg>
        <pc:spChg chg="add mod ord">
          <ac:chgData name="Weifeng Xu" userId="e7aed605-a3dd-4d5a-a692-a87037af107b" providerId="ADAL" clId="{51BD2A79-80D4-433F-A732-2B17722F1121}" dt="2021-11-19T02:06:54.886" v="3215" actId="14100"/>
          <ac:spMkLst>
            <pc:docMk/>
            <pc:sldMk cId="2158940431" sldId="302"/>
            <ac:spMk id="5" creationId="{31EFCDCF-D9AC-4A38-A4C6-FD773ACCA773}"/>
          </ac:spMkLst>
        </pc:spChg>
        <pc:spChg chg="add mod">
          <ac:chgData name="Weifeng Xu" userId="e7aed605-a3dd-4d5a-a692-a87037af107b" providerId="ADAL" clId="{51BD2A79-80D4-433F-A732-2B17722F1121}" dt="2021-11-21T04:06:56.431" v="6415" actId="1036"/>
          <ac:spMkLst>
            <pc:docMk/>
            <pc:sldMk cId="2158940431" sldId="302"/>
            <ac:spMk id="6" creationId="{7014671F-62B2-4224-B0BE-D9106BAE6D25}"/>
          </ac:spMkLst>
        </pc:spChg>
        <pc:spChg chg="add mod">
          <ac:chgData name="Weifeng Xu" userId="e7aed605-a3dd-4d5a-a692-a87037af107b" providerId="ADAL" clId="{51BD2A79-80D4-433F-A732-2B17722F1121}" dt="2021-11-21T04:06:56.431" v="6415" actId="1036"/>
          <ac:spMkLst>
            <pc:docMk/>
            <pc:sldMk cId="2158940431" sldId="302"/>
            <ac:spMk id="7" creationId="{9BA0F168-4635-46B2-9735-C29120FCCCE4}"/>
          </ac:spMkLst>
        </pc:spChg>
        <pc:spChg chg="add mod">
          <ac:chgData name="Weifeng Xu" userId="e7aed605-a3dd-4d5a-a692-a87037af107b" providerId="ADAL" clId="{51BD2A79-80D4-433F-A732-2B17722F1121}" dt="2021-11-21T04:06:56.431" v="6415" actId="1036"/>
          <ac:spMkLst>
            <pc:docMk/>
            <pc:sldMk cId="2158940431" sldId="302"/>
            <ac:spMk id="8" creationId="{8A9C2ED6-5CE8-484A-AFE2-7BB9C0269A03}"/>
          </ac:spMkLst>
        </pc:spChg>
        <pc:spChg chg="add mod">
          <ac:chgData name="Weifeng Xu" userId="e7aed605-a3dd-4d5a-a692-a87037af107b" providerId="ADAL" clId="{51BD2A79-80D4-433F-A732-2B17722F1121}" dt="2021-11-21T04:06:56.431" v="6415" actId="1036"/>
          <ac:spMkLst>
            <pc:docMk/>
            <pc:sldMk cId="2158940431" sldId="302"/>
            <ac:spMk id="9" creationId="{220E8A4F-111C-40DE-8EDF-AA09D70FA29A}"/>
          </ac:spMkLst>
        </pc:spChg>
        <pc:spChg chg="add mod">
          <ac:chgData name="Weifeng Xu" userId="e7aed605-a3dd-4d5a-a692-a87037af107b" providerId="ADAL" clId="{51BD2A79-80D4-433F-A732-2B17722F1121}" dt="2021-11-21T04:06:56.431" v="6415" actId="1036"/>
          <ac:spMkLst>
            <pc:docMk/>
            <pc:sldMk cId="2158940431" sldId="302"/>
            <ac:spMk id="10" creationId="{57E70D7E-8E96-4222-AFCD-CCCF6D512DEB}"/>
          </ac:spMkLst>
        </pc:spChg>
        <pc:spChg chg="add mod">
          <ac:chgData name="Weifeng Xu" userId="e7aed605-a3dd-4d5a-a692-a87037af107b" providerId="ADAL" clId="{51BD2A79-80D4-433F-A732-2B17722F1121}" dt="2021-11-21T04:07:32.208" v="6449" actId="208"/>
          <ac:spMkLst>
            <pc:docMk/>
            <pc:sldMk cId="2158940431" sldId="302"/>
            <ac:spMk id="11" creationId="{B902306B-BE9B-44D9-AA56-C5F224188059}"/>
          </ac:spMkLst>
        </pc:spChg>
        <pc:spChg chg="add mod">
          <ac:chgData name="Weifeng Xu" userId="e7aed605-a3dd-4d5a-a692-a87037af107b" providerId="ADAL" clId="{51BD2A79-80D4-433F-A732-2B17722F1121}" dt="2021-11-21T04:07:57.913" v="6610" actId="14100"/>
          <ac:spMkLst>
            <pc:docMk/>
            <pc:sldMk cId="2158940431" sldId="302"/>
            <ac:spMk id="12" creationId="{1DF2FBE9-A7D5-4C1C-A845-5F8B33D4BB27}"/>
          </ac:spMkLst>
        </pc:spChg>
        <pc:picChg chg="add mod">
          <ac:chgData name="Weifeng Xu" userId="e7aed605-a3dd-4d5a-a692-a87037af107b" providerId="ADAL" clId="{51BD2A79-80D4-433F-A732-2B17722F1121}" dt="2021-11-21T04:06:56.431" v="6415" actId="1036"/>
          <ac:picMkLst>
            <pc:docMk/>
            <pc:sldMk cId="2158940431" sldId="302"/>
            <ac:picMk id="3" creationId="{82F8894E-CD5D-460D-85E5-BF9AFA7A62FC}"/>
          </ac:picMkLst>
        </pc:picChg>
      </pc:sldChg>
      <pc:sldChg chg="addSp delSp modSp add mod">
        <pc:chgData name="Weifeng Xu" userId="e7aed605-a3dd-4d5a-a692-a87037af107b" providerId="ADAL" clId="{51BD2A79-80D4-433F-A732-2B17722F1121}" dt="2021-11-19T00:58:57.534" v="3050" actId="1076"/>
        <pc:sldMkLst>
          <pc:docMk/>
          <pc:sldMk cId="470045632" sldId="303"/>
        </pc:sldMkLst>
        <pc:spChg chg="add mod">
          <ac:chgData name="Weifeng Xu" userId="e7aed605-a3dd-4d5a-a692-a87037af107b" providerId="ADAL" clId="{51BD2A79-80D4-433F-A732-2B17722F1121}" dt="2021-11-19T00:48:02.317" v="3017" actId="1076"/>
          <ac:spMkLst>
            <pc:docMk/>
            <pc:sldMk cId="470045632" sldId="303"/>
            <ac:spMk id="29" creationId="{22F3B983-C4C8-4048-8472-8D46B32E447E}"/>
          </ac:spMkLst>
        </pc:spChg>
        <pc:spChg chg="del">
          <ac:chgData name="Weifeng Xu" userId="e7aed605-a3dd-4d5a-a692-a87037af107b" providerId="ADAL" clId="{51BD2A79-80D4-433F-A732-2B17722F1121}" dt="2021-11-14T03:05:53.463" v="617" actId="478"/>
          <ac:spMkLst>
            <pc:docMk/>
            <pc:sldMk cId="470045632" sldId="303"/>
            <ac:spMk id="29" creationId="{2CADCF7F-F760-4E8D-BD17-D77BDB04936A}"/>
          </ac:spMkLst>
        </pc:spChg>
        <pc:spChg chg="add mod">
          <ac:chgData name="Weifeng Xu" userId="e7aed605-a3dd-4d5a-a692-a87037af107b" providerId="ADAL" clId="{51BD2A79-80D4-433F-A732-2B17722F1121}" dt="2021-11-19T00:58:57.534" v="3050" actId="1076"/>
          <ac:spMkLst>
            <pc:docMk/>
            <pc:sldMk cId="470045632" sldId="303"/>
            <ac:spMk id="30" creationId="{3F718F10-F7F6-4E2F-9C8B-4069E60ED9B3}"/>
          </ac:spMkLst>
        </pc:spChg>
      </pc:sldChg>
      <pc:sldChg chg="addSp modSp new mod">
        <pc:chgData name="Weifeng Xu" userId="e7aed605-a3dd-4d5a-a692-a87037af107b" providerId="ADAL" clId="{51BD2A79-80D4-433F-A732-2B17722F1121}" dt="2021-11-14T05:28:04.491" v="625" actId="1440"/>
        <pc:sldMkLst>
          <pc:docMk/>
          <pc:sldMk cId="2261970344" sldId="304"/>
        </pc:sldMkLst>
        <pc:picChg chg="add mod">
          <ac:chgData name="Weifeng Xu" userId="e7aed605-a3dd-4d5a-a692-a87037af107b" providerId="ADAL" clId="{51BD2A79-80D4-433F-A732-2B17722F1121}" dt="2021-11-14T05:28:04.491" v="625" actId="1440"/>
          <ac:picMkLst>
            <pc:docMk/>
            <pc:sldMk cId="2261970344" sldId="304"/>
            <ac:picMk id="3" creationId="{9090EB30-AB67-4B18-BC83-05E2A2EC0BC7}"/>
          </ac:picMkLst>
        </pc:picChg>
      </pc:sldChg>
      <pc:sldChg chg="addSp delSp modSp new mod modClrScheme chgLayout modNotesTx">
        <pc:chgData name="Weifeng Xu" userId="e7aed605-a3dd-4d5a-a692-a87037af107b" providerId="ADAL" clId="{51BD2A79-80D4-433F-A732-2B17722F1121}" dt="2021-11-18T15:54:16.632" v="2782" actId="1076"/>
        <pc:sldMkLst>
          <pc:docMk/>
          <pc:sldMk cId="3895156002" sldId="305"/>
        </pc:sldMkLst>
        <pc:spChg chg="add del mod ord">
          <ac:chgData name="Weifeng Xu" userId="e7aed605-a3dd-4d5a-a692-a87037af107b" providerId="ADAL" clId="{51BD2A79-80D4-433F-A732-2B17722F1121}" dt="2021-11-16T04:16:40.752" v="1793" actId="478"/>
          <ac:spMkLst>
            <pc:docMk/>
            <pc:sldMk cId="3895156002" sldId="305"/>
            <ac:spMk id="8" creationId="{CEF0221B-9B9D-49A5-9BF4-025B26F194FF}"/>
          </ac:spMkLst>
        </pc:spChg>
        <pc:spChg chg="add mod">
          <ac:chgData name="Weifeng Xu" userId="e7aed605-a3dd-4d5a-a692-a87037af107b" providerId="ADAL" clId="{51BD2A79-80D4-433F-A732-2B17722F1121}" dt="2021-11-18T15:54:12.166" v="2781" actId="1076"/>
          <ac:spMkLst>
            <pc:docMk/>
            <pc:sldMk cId="3895156002" sldId="305"/>
            <ac:spMk id="8" creationId="{FA9A301E-7B22-4106-8F90-159306FBCFF0}"/>
          </ac:spMkLst>
        </pc:spChg>
        <pc:spChg chg="add mod">
          <ac:chgData name="Weifeng Xu" userId="e7aed605-a3dd-4d5a-a692-a87037af107b" providerId="ADAL" clId="{51BD2A79-80D4-433F-A732-2B17722F1121}" dt="2021-11-18T15:54:16.632" v="2782" actId="1076"/>
          <ac:spMkLst>
            <pc:docMk/>
            <pc:sldMk cId="3895156002" sldId="305"/>
            <ac:spMk id="9" creationId="{5318E396-4397-4799-88BB-3F8B58760B2C}"/>
          </ac:spMkLst>
        </pc:spChg>
        <pc:picChg chg="add mod">
          <ac:chgData name="Weifeng Xu" userId="e7aed605-a3dd-4d5a-a692-a87037af107b" providerId="ADAL" clId="{51BD2A79-80D4-433F-A732-2B17722F1121}" dt="2021-11-16T04:14:04.948" v="1767" actId="1076"/>
          <ac:picMkLst>
            <pc:docMk/>
            <pc:sldMk cId="3895156002" sldId="305"/>
            <ac:picMk id="3" creationId="{B66BBE68-EA6D-4C31-898C-3DC0120E4A90}"/>
          </ac:picMkLst>
        </pc:picChg>
        <pc:picChg chg="add del mod">
          <ac:chgData name="Weifeng Xu" userId="e7aed605-a3dd-4d5a-a692-a87037af107b" providerId="ADAL" clId="{51BD2A79-80D4-433F-A732-2B17722F1121}" dt="2021-11-14T17:02:12.784" v="636" actId="478"/>
          <ac:picMkLst>
            <pc:docMk/>
            <pc:sldMk cId="3895156002" sldId="305"/>
            <ac:picMk id="5" creationId="{E51D548E-DC8A-459E-8728-3FFDDE102D82}"/>
          </ac:picMkLst>
        </pc:picChg>
        <pc:picChg chg="add mod">
          <ac:chgData name="Weifeng Xu" userId="e7aed605-a3dd-4d5a-a692-a87037af107b" providerId="ADAL" clId="{51BD2A79-80D4-433F-A732-2B17722F1121}" dt="2021-11-18T15:54:00.421" v="2777" actId="1076"/>
          <ac:picMkLst>
            <pc:docMk/>
            <pc:sldMk cId="3895156002" sldId="305"/>
            <ac:picMk id="6" creationId="{CB9F5D02-E7F4-457A-9D68-86E735D93193}"/>
          </ac:picMkLst>
        </pc:picChg>
        <pc:picChg chg="add mod">
          <ac:chgData name="Weifeng Xu" userId="e7aed605-a3dd-4d5a-a692-a87037af107b" providerId="ADAL" clId="{51BD2A79-80D4-433F-A732-2B17722F1121}" dt="2021-11-16T04:14:04.948" v="1767" actId="1076"/>
          <ac:picMkLst>
            <pc:docMk/>
            <pc:sldMk cId="3895156002" sldId="305"/>
            <ac:picMk id="7" creationId="{75938BC2-0F1B-4507-BE96-3A2B83FDD7F8}"/>
          </ac:picMkLst>
        </pc:picChg>
        <pc:picChg chg="add del mod">
          <ac:chgData name="Weifeng Xu" userId="e7aed605-a3dd-4d5a-a692-a87037af107b" providerId="ADAL" clId="{51BD2A79-80D4-433F-A732-2B17722F1121}" dt="2021-11-18T15:53:17.767" v="2761" actId="478"/>
          <ac:picMkLst>
            <pc:docMk/>
            <pc:sldMk cId="3895156002" sldId="305"/>
            <ac:picMk id="1026" creationId="{4854D095-822F-4ECA-BA2A-760C8ADD7299}"/>
          </ac:picMkLst>
        </pc:picChg>
      </pc:sldChg>
      <pc:sldChg chg="addSp new mod">
        <pc:chgData name="Weifeng Xu" userId="e7aed605-a3dd-4d5a-a692-a87037af107b" providerId="ADAL" clId="{51BD2A79-80D4-433F-A732-2B17722F1121}" dt="2021-11-14T17:05:39.155" v="641" actId="22"/>
        <pc:sldMkLst>
          <pc:docMk/>
          <pc:sldMk cId="93316492" sldId="306"/>
        </pc:sldMkLst>
        <pc:picChg chg="add">
          <ac:chgData name="Weifeng Xu" userId="e7aed605-a3dd-4d5a-a692-a87037af107b" providerId="ADAL" clId="{51BD2A79-80D4-433F-A732-2B17722F1121}" dt="2021-11-14T17:05:39.155" v="641" actId="22"/>
          <ac:picMkLst>
            <pc:docMk/>
            <pc:sldMk cId="93316492" sldId="306"/>
            <ac:picMk id="3" creationId="{5EF7B9FF-1987-4B80-8254-C8DF79C4A93E}"/>
          </ac:picMkLst>
        </pc:picChg>
      </pc:sldChg>
      <pc:sldChg chg="addSp delSp modSp new mod modClrScheme chgLayout modNotesTx">
        <pc:chgData name="Weifeng Xu" userId="e7aed605-a3dd-4d5a-a692-a87037af107b" providerId="ADAL" clId="{51BD2A79-80D4-433F-A732-2B17722F1121}" dt="2021-11-15T03:41:54.760" v="1207" actId="14100"/>
        <pc:sldMkLst>
          <pc:docMk/>
          <pc:sldMk cId="2079402077" sldId="307"/>
        </pc:sldMkLst>
        <pc:spChg chg="del">
          <ac:chgData name="Weifeng Xu" userId="e7aed605-a3dd-4d5a-a692-a87037af107b" providerId="ADAL" clId="{51BD2A79-80D4-433F-A732-2B17722F1121}" dt="2021-11-15T02:45:08.823" v="645" actId="700"/>
          <ac:spMkLst>
            <pc:docMk/>
            <pc:sldMk cId="2079402077" sldId="307"/>
            <ac:spMk id="2" creationId="{0591E186-4158-4026-BC79-EBC63B47F212}"/>
          </ac:spMkLst>
        </pc:spChg>
        <pc:spChg chg="del">
          <ac:chgData name="Weifeng Xu" userId="e7aed605-a3dd-4d5a-a692-a87037af107b" providerId="ADAL" clId="{51BD2A79-80D4-433F-A732-2B17722F1121}" dt="2021-11-15T02:45:08.823" v="645" actId="700"/>
          <ac:spMkLst>
            <pc:docMk/>
            <pc:sldMk cId="2079402077" sldId="307"/>
            <ac:spMk id="3" creationId="{41BD21F6-61B4-4C09-8E5D-A2434D3BC456}"/>
          </ac:spMkLst>
        </pc:spChg>
        <pc:spChg chg="add del mod">
          <ac:chgData name="Weifeng Xu" userId="e7aed605-a3dd-4d5a-a692-a87037af107b" providerId="ADAL" clId="{51BD2A79-80D4-433F-A732-2B17722F1121}" dt="2021-11-15T02:45:45.133" v="647"/>
          <ac:spMkLst>
            <pc:docMk/>
            <pc:sldMk cId="2079402077" sldId="307"/>
            <ac:spMk id="4" creationId="{22A1F007-C514-4F49-8B13-94E9E7900295}"/>
          </ac:spMkLst>
        </pc:spChg>
        <pc:spChg chg="add del mod">
          <ac:chgData name="Weifeng Xu" userId="e7aed605-a3dd-4d5a-a692-a87037af107b" providerId="ADAL" clId="{51BD2A79-80D4-433F-A732-2B17722F1121}" dt="2021-11-15T02:46:40.826" v="657" actId="478"/>
          <ac:spMkLst>
            <pc:docMk/>
            <pc:sldMk cId="2079402077" sldId="307"/>
            <ac:spMk id="6" creationId="{83928EDE-9EC1-4E4E-8784-A02A8AFB2BF2}"/>
          </ac:spMkLst>
        </pc:spChg>
        <pc:spChg chg="add mod ord">
          <ac:chgData name="Weifeng Xu" userId="e7aed605-a3dd-4d5a-a692-a87037af107b" providerId="ADAL" clId="{51BD2A79-80D4-433F-A732-2B17722F1121}" dt="2021-11-15T02:46:22.230" v="656" actId="108"/>
          <ac:spMkLst>
            <pc:docMk/>
            <pc:sldMk cId="2079402077" sldId="307"/>
            <ac:spMk id="7" creationId="{A17EF4D5-1B08-44B0-8717-8FCCA6A2FEE3}"/>
          </ac:spMkLst>
        </pc:spChg>
        <pc:spChg chg="add mod">
          <ac:chgData name="Weifeng Xu" userId="e7aed605-a3dd-4d5a-a692-a87037af107b" providerId="ADAL" clId="{51BD2A79-80D4-433F-A732-2B17722F1121}" dt="2021-11-15T03:10:28.349" v="868" actId="1076"/>
          <ac:spMkLst>
            <pc:docMk/>
            <pc:sldMk cId="2079402077" sldId="307"/>
            <ac:spMk id="12" creationId="{16227A98-2F4E-40C7-900B-E764A5BEBBE9}"/>
          </ac:spMkLst>
        </pc:spChg>
        <pc:spChg chg="add mod">
          <ac:chgData name="Weifeng Xu" userId="e7aed605-a3dd-4d5a-a692-a87037af107b" providerId="ADAL" clId="{51BD2A79-80D4-433F-A732-2B17722F1121}" dt="2021-11-15T03:11:25.344" v="882" actId="14100"/>
          <ac:spMkLst>
            <pc:docMk/>
            <pc:sldMk cId="2079402077" sldId="307"/>
            <ac:spMk id="16" creationId="{1DB38282-9D27-4395-8FC2-39919BC94155}"/>
          </ac:spMkLst>
        </pc:spChg>
        <pc:spChg chg="add mod">
          <ac:chgData name="Weifeng Xu" userId="e7aed605-a3dd-4d5a-a692-a87037af107b" providerId="ADAL" clId="{51BD2A79-80D4-433F-A732-2B17722F1121}" dt="2021-11-15T03:41:54.760" v="1207" actId="14100"/>
          <ac:spMkLst>
            <pc:docMk/>
            <pc:sldMk cId="2079402077" sldId="307"/>
            <ac:spMk id="17" creationId="{839389A9-14D1-4E69-B846-C184C7F83BA9}"/>
          </ac:spMkLst>
        </pc:spChg>
        <pc:picChg chg="add del mod">
          <ac:chgData name="Weifeng Xu" userId="e7aed605-a3dd-4d5a-a692-a87037af107b" providerId="ADAL" clId="{51BD2A79-80D4-433F-A732-2B17722F1121}" dt="2021-11-15T02:46:40.826" v="657" actId="478"/>
          <ac:picMkLst>
            <pc:docMk/>
            <pc:sldMk cId="2079402077" sldId="307"/>
            <ac:picMk id="5" creationId="{710C3E19-72BA-4E5E-AC3A-1C7A1102A423}"/>
          </ac:picMkLst>
        </pc:picChg>
        <pc:picChg chg="add del mod">
          <ac:chgData name="Weifeng Xu" userId="e7aed605-a3dd-4d5a-a692-a87037af107b" providerId="ADAL" clId="{51BD2A79-80D4-433F-A732-2B17722F1121}" dt="2021-11-15T02:48:07.129" v="662" actId="478"/>
          <ac:picMkLst>
            <pc:docMk/>
            <pc:sldMk cId="2079402077" sldId="307"/>
            <ac:picMk id="9" creationId="{6BF22F7F-9604-4C65-B8F7-0C6C1E9F7673}"/>
          </ac:picMkLst>
        </pc:picChg>
        <pc:picChg chg="add del mod">
          <ac:chgData name="Weifeng Xu" userId="e7aed605-a3dd-4d5a-a692-a87037af107b" providerId="ADAL" clId="{51BD2A79-80D4-433F-A732-2B17722F1121}" dt="2021-11-15T03:02:54.887" v="852" actId="478"/>
          <ac:picMkLst>
            <pc:docMk/>
            <pc:sldMk cId="2079402077" sldId="307"/>
            <ac:picMk id="11" creationId="{3664679B-ADAC-4CA6-85E0-ED65DABA8C75}"/>
          </ac:picMkLst>
        </pc:picChg>
        <pc:picChg chg="add mod">
          <ac:chgData name="Weifeng Xu" userId="e7aed605-a3dd-4d5a-a692-a87037af107b" providerId="ADAL" clId="{51BD2A79-80D4-433F-A732-2B17722F1121}" dt="2021-11-15T03:11:10.062" v="878" actId="1076"/>
          <ac:picMkLst>
            <pc:docMk/>
            <pc:sldMk cId="2079402077" sldId="307"/>
            <ac:picMk id="14" creationId="{5FDD1550-87FD-4EA5-B5FA-778EE866A1D9}"/>
          </ac:picMkLst>
        </pc:picChg>
        <pc:picChg chg="add mod">
          <ac:chgData name="Weifeng Xu" userId="e7aed605-a3dd-4d5a-a692-a87037af107b" providerId="ADAL" clId="{51BD2A79-80D4-433F-A732-2B17722F1121}" dt="2021-11-15T03:11:20.725" v="881" actId="1076"/>
          <ac:picMkLst>
            <pc:docMk/>
            <pc:sldMk cId="2079402077" sldId="307"/>
            <ac:picMk id="15" creationId="{9348B90D-EB29-4614-B2DA-6185390D9F51}"/>
          </ac:picMkLst>
        </pc:picChg>
        <pc:cxnChg chg="add mod">
          <ac:chgData name="Weifeng Xu" userId="e7aed605-a3dd-4d5a-a692-a87037af107b" providerId="ADAL" clId="{51BD2A79-80D4-433F-A732-2B17722F1121}" dt="2021-11-15T03:11:49.864" v="889" actId="14100"/>
          <ac:cxnSpMkLst>
            <pc:docMk/>
            <pc:sldMk cId="2079402077" sldId="307"/>
            <ac:cxnSpMk id="18" creationId="{EFD9A1FD-9860-4D3B-98AB-E101C3923A98}"/>
          </ac:cxnSpMkLst>
        </pc:cxnChg>
      </pc:sldChg>
      <pc:sldChg chg="addSp delSp modSp new mod modClrScheme chgLayout modNotesTx">
        <pc:chgData name="Weifeng Xu" userId="e7aed605-a3dd-4d5a-a692-a87037af107b" providerId="ADAL" clId="{51BD2A79-80D4-433F-A732-2B17722F1121}" dt="2021-11-18T14:29:53.567" v="2159" actId="313"/>
        <pc:sldMkLst>
          <pc:docMk/>
          <pc:sldMk cId="2309477511" sldId="308"/>
        </pc:sldMkLst>
        <pc:spChg chg="del">
          <ac:chgData name="Weifeng Xu" userId="e7aed605-a3dd-4d5a-a692-a87037af107b" providerId="ADAL" clId="{51BD2A79-80D4-433F-A732-2B17722F1121}" dt="2021-11-15T13:35:14.664" v="1283" actId="700"/>
          <ac:spMkLst>
            <pc:docMk/>
            <pc:sldMk cId="2309477511" sldId="308"/>
            <ac:spMk id="2" creationId="{213D1C25-3853-4A5F-B6B4-B060313B4B41}"/>
          </ac:spMkLst>
        </pc:spChg>
        <pc:spChg chg="add mod">
          <ac:chgData name="Weifeng Xu" userId="e7aed605-a3dd-4d5a-a692-a87037af107b" providerId="ADAL" clId="{51BD2A79-80D4-433F-A732-2B17722F1121}" dt="2021-11-15T13:54:52.306" v="1528" actId="1076"/>
          <ac:spMkLst>
            <pc:docMk/>
            <pc:sldMk cId="2309477511" sldId="308"/>
            <ac:spMk id="5" creationId="{DF158657-D444-42B3-8854-C3ED2D795B93}"/>
          </ac:spMkLst>
        </pc:spChg>
        <pc:spChg chg="add mod">
          <ac:chgData name="Weifeng Xu" userId="e7aed605-a3dd-4d5a-a692-a87037af107b" providerId="ADAL" clId="{51BD2A79-80D4-433F-A732-2B17722F1121}" dt="2021-11-15T13:54:52.306" v="1528" actId="1076"/>
          <ac:spMkLst>
            <pc:docMk/>
            <pc:sldMk cId="2309477511" sldId="308"/>
            <ac:spMk id="6" creationId="{346C6A6C-D652-47AF-8035-89118E7D8647}"/>
          </ac:spMkLst>
        </pc:spChg>
        <pc:spChg chg="add mod">
          <ac:chgData name="Weifeng Xu" userId="e7aed605-a3dd-4d5a-a692-a87037af107b" providerId="ADAL" clId="{51BD2A79-80D4-433F-A732-2B17722F1121}" dt="2021-11-15T13:54:52.306" v="1528" actId="1076"/>
          <ac:spMkLst>
            <pc:docMk/>
            <pc:sldMk cId="2309477511" sldId="308"/>
            <ac:spMk id="7" creationId="{2540F98F-42B8-46C6-936D-360813E6AE11}"/>
          </ac:spMkLst>
        </pc:spChg>
        <pc:spChg chg="add mod">
          <ac:chgData name="Weifeng Xu" userId="e7aed605-a3dd-4d5a-a692-a87037af107b" providerId="ADAL" clId="{51BD2A79-80D4-433F-A732-2B17722F1121}" dt="2021-11-15T13:54:52.306" v="1528" actId="1076"/>
          <ac:spMkLst>
            <pc:docMk/>
            <pc:sldMk cId="2309477511" sldId="308"/>
            <ac:spMk id="9" creationId="{29ECACC2-BCAF-4B51-A097-C75A21190676}"/>
          </ac:spMkLst>
        </pc:spChg>
        <pc:spChg chg="add mod">
          <ac:chgData name="Weifeng Xu" userId="e7aed605-a3dd-4d5a-a692-a87037af107b" providerId="ADAL" clId="{51BD2A79-80D4-433F-A732-2B17722F1121}" dt="2021-11-18T14:29:53.567" v="2159" actId="313"/>
          <ac:spMkLst>
            <pc:docMk/>
            <pc:sldMk cId="2309477511" sldId="308"/>
            <ac:spMk id="10" creationId="{5D8D24D4-CB38-40BE-9A5A-3D7D6C6B4F12}"/>
          </ac:spMkLst>
        </pc:spChg>
        <pc:picChg chg="add mod">
          <ac:chgData name="Weifeng Xu" userId="e7aed605-a3dd-4d5a-a692-a87037af107b" providerId="ADAL" clId="{51BD2A79-80D4-433F-A732-2B17722F1121}" dt="2021-11-15T13:54:52.306" v="1528" actId="1076"/>
          <ac:picMkLst>
            <pc:docMk/>
            <pc:sldMk cId="2309477511" sldId="308"/>
            <ac:picMk id="4" creationId="{035A32E6-3404-4D62-A808-32DA00BAECEF}"/>
          </ac:picMkLst>
        </pc:picChg>
        <pc:cxnChg chg="add mod">
          <ac:chgData name="Weifeng Xu" userId="e7aed605-a3dd-4d5a-a692-a87037af107b" providerId="ADAL" clId="{51BD2A79-80D4-433F-A732-2B17722F1121}" dt="2021-11-15T13:54:52.306" v="1528" actId="1076"/>
          <ac:cxnSpMkLst>
            <pc:docMk/>
            <pc:sldMk cId="2309477511" sldId="308"/>
            <ac:cxnSpMk id="11" creationId="{2E41D058-C3AA-4653-B335-872874F13CCE}"/>
          </ac:cxnSpMkLst>
        </pc:cxnChg>
        <pc:cxnChg chg="add mod">
          <ac:chgData name="Weifeng Xu" userId="e7aed605-a3dd-4d5a-a692-a87037af107b" providerId="ADAL" clId="{51BD2A79-80D4-433F-A732-2B17722F1121}" dt="2021-11-18T14:29:53.567" v="2159" actId="313"/>
          <ac:cxnSpMkLst>
            <pc:docMk/>
            <pc:sldMk cId="2309477511" sldId="308"/>
            <ac:cxnSpMk id="12" creationId="{675CA3A8-C769-4879-97E1-04C2673F6438}"/>
          </ac:cxnSpMkLst>
        </pc:cxnChg>
        <pc:cxnChg chg="add mod">
          <ac:chgData name="Weifeng Xu" userId="e7aed605-a3dd-4d5a-a692-a87037af107b" providerId="ADAL" clId="{51BD2A79-80D4-433F-A732-2B17722F1121}" dt="2021-11-15T13:54:52.306" v="1528" actId="1076"/>
          <ac:cxnSpMkLst>
            <pc:docMk/>
            <pc:sldMk cId="2309477511" sldId="308"/>
            <ac:cxnSpMk id="13" creationId="{A08CE999-C460-46D6-9DFE-4AC6BDDA8822}"/>
          </ac:cxnSpMkLst>
        </pc:cxnChg>
      </pc:sldChg>
      <pc:sldChg chg="addSp delSp modSp new del mod modClrScheme chgLayout modNotesTx">
        <pc:chgData name="Weifeng Xu" userId="e7aed605-a3dd-4d5a-a692-a87037af107b" providerId="ADAL" clId="{51BD2A79-80D4-433F-A732-2B17722F1121}" dt="2021-11-15T03:12:17.893" v="892" actId="47"/>
        <pc:sldMkLst>
          <pc:docMk/>
          <pc:sldMk cId="3317887307" sldId="308"/>
        </pc:sldMkLst>
        <pc:spChg chg="del">
          <ac:chgData name="Weifeng Xu" userId="e7aed605-a3dd-4d5a-a692-a87037af107b" providerId="ADAL" clId="{51BD2A79-80D4-433F-A732-2B17722F1121}" dt="2021-11-15T02:50:49.686" v="702" actId="700"/>
          <ac:spMkLst>
            <pc:docMk/>
            <pc:sldMk cId="3317887307" sldId="308"/>
            <ac:spMk id="2" creationId="{67C8544B-D882-405E-AC09-2A79B6863FBA}"/>
          </ac:spMkLst>
        </pc:spChg>
        <pc:spChg chg="add mod">
          <ac:chgData name="Weifeng Xu" userId="e7aed605-a3dd-4d5a-a692-a87037af107b" providerId="ADAL" clId="{51BD2A79-80D4-433F-A732-2B17722F1121}" dt="2021-11-15T02:51:53.301" v="725" actId="20577"/>
          <ac:spMkLst>
            <pc:docMk/>
            <pc:sldMk cId="3317887307" sldId="308"/>
            <ac:spMk id="5" creationId="{9E7004D1-9FC7-4D3E-95D3-29018A4CF002}"/>
          </ac:spMkLst>
        </pc:spChg>
        <pc:spChg chg="add del mod">
          <ac:chgData name="Weifeng Xu" userId="e7aed605-a3dd-4d5a-a692-a87037af107b" providerId="ADAL" clId="{51BD2A79-80D4-433F-A732-2B17722F1121}" dt="2021-11-15T02:52:06.212" v="728"/>
          <ac:spMkLst>
            <pc:docMk/>
            <pc:sldMk cId="3317887307" sldId="308"/>
            <ac:spMk id="6" creationId="{918FEE57-E380-4FE4-B1A5-3B948335CF22}"/>
          </ac:spMkLst>
        </pc:spChg>
        <pc:spChg chg="add mod">
          <ac:chgData name="Weifeng Xu" userId="e7aed605-a3dd-4d5a-a692-a87037af107b" providerId="ADAL" clId="{51BD2A79-80D4-433F-A732-2B17722F1121}" dt="2021-11-15T02:54:03.073" v="848" actId="114"/>
          <ac:spMkLst>
            <pc:docMk/>
            <pc:sldMk cId="3317887307" sldId="308"/>
            <ac:spMk id="8" creationId="{5547E017-6FA0-4AC7-92A9-9483B30500F8}"/>
          </ac:spMkLst>
        </pc:spChg>
        <pc:picChg chg="add mod">
          <ac:chgData name="Weifeng Xu" userId="e7aed605-a3dd-4d5a-a692-a87037af107b" providerId="ADAL" clId="{51BD2A79-80D4-433F-A732-2B17722F1121}" dt="2021-11-15T02:51:10.701" v="704" actId="1076"/>
          <ac:picMkLst>
            <pc:docMk/>
            <pc:sldMk cId="3317887307" sldId="308"/>
            <ac:picMk id="4" creationId="{716C443F-609A-4297-8FB3-4C1EC9DACC9C}"/>
          </ac:picMkLst>
        </pc:picChg>
        <pc:cxnChg chg="add mod">
          <ac:chgData name="Weifeng Xu" userId="e7aed605-a3dd-4d5a-a692-a87037af107b" providerId="ADAL" clId="{51BD2A79-80D4-433F-A732-2B17722F1121}" dt="2021-11-15T02:53:37.808" v="844" actId="13822"/>
          <ac:cxnSpMkLst>
            <pc:docMk/>
            <pc:sldMk cId="3317887307" sldId="308"/>
            <ac:cxnSpMk id="10" creationId="{57A63ED7-323D-4FF2-A127-E535224B0465}"/>
          </ac:cxnSpMkLst>
        </pc:cxnChg>
      </pc:sldChg>
      <pc:sldChg chg="addSp modSp new mod modNotesTx">
        <pc:chgData name="Weifeng Xu" userId="e7aed605-a3dd-4d5a-a692-a87037af107b" providerId="ADAL" clId="{51BD2A79-80D4-433F-A732-2B17722F1121}" dt="2021-11-18T15:51:39.658" v="2758" actId="20577"/>
        <pc:sldMkLst>
          <pc:docMk/>
          <pc:sldMk cId="2718444319" sldId="309"/>
        </pc:sldMkLst>
        <pc:spChg chg="add mod">
          <ac:chgData name="Weifeng Xu" userId="e7aed605-a3dd-4d5a-a692-a87037af107b" providerId="ADAL" clId="{51BD2A79-80D4-433F-A732-2B17722F1121}" dt="2021-11-18T15:51:39.658" v="2758" actId="20577"/>
          <ac:spMkLst>
            <pc:docMk/>
            <pc:sldMk cId="2718444319" sldId="309"/>
            <ac:spMk id="2" creationId="{76AC712F-CF18-4006-88BC-061D082B969E}"/>
          </ac:spMkLst>
        </pc:spChg>
        <pc:spChg chg="add mod">
          <ac:chgData name="Weifeng Xu" userId="e7aed605-a3dd-4d5a-a692-a87037af107b" providerId="ADAL" clId="{51BD2A79-80D4-433F-A732-2B17722F1121}" dt="2021-11-16T04:27:35.747" v="1942" actId="20577"/>
          <ac:spMkLst>
            <pc:docMk/>
            <pc:sldMk cId="2718444319" sldId="309"/>
            <ac:spMk id="4" creationId="{6D5B7221-1AEE-47C1-BBCE-8E2EDF2C0664}"/>
          </ac:spMkLst>
        </pc:spChg>
        <pc:spChg chg="add mod">
          <ac:chgData name="Weifeng Xu" userId="e7aed605-a3dd-4d5a-a692-a87037af107b" providerId="ADAL" clId="{51BD2A79-80D4-433F-A732-2B17722F1121}" dt="2021-11-18T15:33:38.044" v="2184" actId="14100"/>
          <ac:spMkLst>
            <pc:docMk/>
            <pc:sldMk cId="2718444319" sldId="309"/>
            <ac:spMk id="5" creationId="{A5070691-DC00-412B-B807-80E509A6800C}"/>
          </ac:spMkLst>
        </pc:spChg>
        <pc:spChg chg="add mod">
          <ac:chgData name="Weifeng Xu" userId="e7aed605-a3dd-4d5a-a692-a87037af107b" providerId="ADAL" clId="{51BD2A79-80D4-433F-A732-2B17722F1121}" dt="2021-11-18T15:35:29.155" v="2320" actId="14100"/>
          <ac:spMkLst>
            <pc:docMk/>
            <pc:sldMk cId="2718444319" sldId="309"/>
            <ac:spMk id="6" creationId="{8B1089BB-B0BE-437A-82D1-05C20535DABE}"/>
          </ac:spMkLst>
        </pc:spChg>
        <pc:picChg chg="add mod">
          <ac:chgData name="Weifeng Xu" userId="e7aed605-a3dd-4d5a-a692-a87037af107b" providerId="ADAL" clId="{51BD2A79-80D4-433F-A732-2B17722F1121}" dt="2021-11-18T15:35:13.007" v="2189" actId="1076"/>
          <ac:picMkLst>
            <pc:docMk/>
            <pc:sldMk cId="2718444319" sldId="309"/>
            <ac:picMk id="3" creationId="{43092AB9-6FB9-441C-AF00-861E3BF8C695}"/>
          </ac:picMkLst>
        </pc:picChg>
      </pc:sldChg>
      <pc:sldChg chg="addSp delSp modSp new del mod modClrScheme chgLayout modNotesTx">
        <pc:chgData name="Weifeng Xu" userId="e7aed605-a3dd-4d5a-a692-a87037af107b" providerId="ADAL" clId="{51BD2A79-80D4-433F-A732-2B17722F1121}" dt="2021-11-21T20:28:24.279" v="7517" actId="47"/>
        <pc:sldMkLst>
          <pc:docMk/>
          <pc:sldMk cId="1606468704" sldId="310"/>
        </pc:sldMkLst>
        <pc:spChg chg="del">
          <ac:chgData name="Weifeng Xu" userId="e7aed605-a3dd-4d5a-a692-a87037af107b" providerId="ADAL" clId="{51BD2A79-80D4-433F-A732-2B17722F1121}" dt="2021-11-18T16:43:01.053" v="2801" actId="700"/>
          <ac:spMkLst>
            <pc:docMk/>
            <pc:sldMk cId="1606468704" sldId="310"/>
            <ac:spMk id="2" creationId="{B0F55476-F3D6-4680-9AEB-16758994F7DA}"/>
          </ac:spMkLst>
        </pc:spChg>
        <pc:spChg chg="add mod">
          <ac:chgData name="Weifeng Xu" userId="e7aed605-a3dd-4d5a-a692-a87037af107b" providerId="ADAL" clId="{51BD2A79-80D4-433F-A732-2B17722F1121}" dt="2021-11-20T03:35:43.045" v="5795" actId="20577"/>
          <ac:spMkLst>
            <pc:docMk/>
            <pc:sldMk cId="1606468704" sldId="310"/>
            <ac:spMk id="5" creationId="{D0DA3FEC-3120-4E4C-AE4A-1101924BA217}"/>
          </ac:spMkLst>
        </pc:spChg>
        <pc:picChg chg="add del mod">
          <ac:chgData name="Weifeng Xu" userId="e7aed605-a3dd-4d5a-a692-a87037af107b" providerId="ADAL" clId="{51BD2A79-80D4-433F-A732-2B17722F1121}" dt="2021-11-19T02:45:47.911" v="3895" actId="478"/>
          <ac:picMkLst>
            <pc:docMk/>
            <pc:sldMk cId="1606468704" sldId="310"/>
            <ac:picMk id="4" creationId="{D077E7E8-DAF5-42D0-8732-DE440CC4D4DE}"/>
          </ac:picMkLst>
        </pc:picChg>
        <pc:picChg chg="add mod">
          <ac:chgData name="Weifeng Xu" userId="e7aed605-a3dd-4d5a-a692-a87037af107b" providerId="ADAL" clId="{51BD2A79-80D4-433F-A732-2B17722F1121}" dt="2021-11-19T02:45:52.068" v="3897" actId="1076"/>
          <ac:picMkLst>
            <pc:docMk/>
            <pc:sldMk cId="1606468704" sldId="310"/>
            <ac:picMk id="7" creationId="{A112AF0C-E634-4D08-8CAB-2B9F67A4359A}"/>
          </ac:picMkLst>
        </pc:picChg>
      </pc:sldChg>
      <pc:sldChg chg="addSp delSp modSp new mod ord modClrScheme chgLayout modNotesTx">
        <pc:chgData name="Weifeng Xu" userId="e7aed605-a3dd-4d5a-a692-a87037af107b" providerId="ADAL" clId="{51BD2A79-80D4-433F-A732-2B17722F1121}" dt="2021-11-21T16:22:30.171" v="7357" actId="1076"/>
        <pc:sldMkLst>
          <pc:docMk/>
          <pc:sldMk cId="2524676784" sldId="311"/>
        </pc:sldMkLst>
        <pc:spChg chg="del mod">
          <ac:chgData name="Weifeng Xu" userId="e7aed605-a3dd-4d5a-a692-a87037af107b" providerId="ADAL" clId="{51BD2A79-80D4-433F-A732-2B17722F1121}" dt="2021-11-21T16:21:58.668" v="7350" actId="700"/>
          <ac:spMkLst>
            <pc:docMk/>
            <pc:sldMk cId="2524676784" sldId="311"/>
            <ac:spMk id="2" creationId="{4F98C0FB-8CA8-43AA-9234-DE615E2ECE68}"/>
          </ac:spMkLst>
        </pc:spChg>
        <pc:spChg chg="add del mod">
          <ac:chgData name="Weifeng Xu" userId="e7aed605-a3dd-4d5a-a692-a87037af107b" providerId="ADAL" clId="{51BD2A79-80D4-433F-A732-2B17722F1121}" dt="2021-11-19T02:16:34.859" v="3330" actId="478"/>
          <ac:spMkLst>
            <pc:docMk/>
            <pc:sldMk cId="2524676784" sldId="311"/>
            <ac:spMk id="6" creationId="{54C68831-89E1-4BDE-91DF-B2AEF3F94DAE}"/>
          </ac:spMkLst>
        </pc:spChg>
        <pc:spChg chg="add mod">
          <ac:chgData name="Weifeng Xu" userId="e7aed605-a3dd-4d5a-a692-a87037af107b" providerId="ADAL" clId="{51BD2A79-80D4-433F-A732-2B17722F1121}" dt="2021-11-21T16:22:30.171" v="7357" actId="1076"/>
          <ac:spMkLst>
            <pc:docMk/>
            <pc:sldMk cId="2524676784" sldId="311"/>
            <ac:spMk id="8" creationId="{B27493A9-D284-4F7A-B450-9C5F9AA9586E}"/>
          </ac:spMkLst>
        </pc:spChg>
        <pc:spChg chg="add mod">
          <ac:chgData name="Weifeng Xu" userId="e7aed605-a3dd-4d5a-a692-a87037af107b" providerId="ADAL" clId="{51BD2A79-80D4-433F-A732-2B17722F1121}" dt="2021-11-21T16:22:24.545" v="7356" actId="14100"/>
          <ac:spMkLst>
            <pc:docMk/>
            <pc:sldMk cId="2524676784" sldId="311"/>
            <ac:spMk id="9" creationId="{52AD0B53-2D33-4C7A-8A34-B1989F3E4E45}"/>
          </ac:spMkLst>
        </pc:spChg>
        <pc:picChg chg="add del mod">
          <ac:chgData name="Weifeng Xu" userId="e7aed605-a3dd-4d5a-a692-a87037af107b" providerId="ADAL" clId="{51BD2A79-80D4-433F-A732-2B17722F1121}" dt="2021-11-21T04:13:54.764" v="6614" actId="478"/>
          <ac:picMkLst>
            <pc:docMk/>
            <pc:sldMk cId="2524676784" sldId="311"/>
            <ac:picMk id="4" creationId="{4672318F-A8F4-4B20-AC2D-09992BEDA82B}"/>
          </ac:picMkLst>
        </pc:picChg>
        <pc:picChg chg="add mod modCrop">
          <ac:chgData name="Weifeng Xu" userId="e7aed605-a3dd-4d5a-a692-a87037af107b" providerId="ADAL" clId="{51BD2A79-80D4-433F-A732-2B17722F1121}" dt="2021-11-21T04:42:17.274" v="6663" actId="732"/>
          <ac:picMkLst>
            <pc:docMk/>
            <pc:sldMk cId="2524676784" sldId="311"/>
            <ac:picMk id="5" creationId="{63EF6B41-F9C3-4120-90E6-E6C608A3ECE7}"/>
          </ac:picMkLst>
        </pc:picChg>
        <pc:cxnChg chg="add mod">
          <ac:chgData name="Weifeng Xu" userId="e7aed605-a3dd-4d5a-a692-a87037af107b" providerId="ADAL" clId="{51BD2A79-80D4-433F-A732-2B17722F1121}" dt="2021-11-21T16:22:30.171" v="7357" actId="1076"/>
          <ac:cxnSpMkLst>
            <pc:docMk/>
            <pc:sldMk cId="2524676784" sldId="311"/>
            <ac:cxnSpMk id="10" creationId="{F5103A6F-F247-46C7-8C25-F645413D5D31}"/>
          </ac:cxnSpMkLst>
        </pc:cxnChg>
      </pc:sldChg>
      <pc:sldChg chg="addSp modSp new del mod modClrScheme chgLayout">
        <pc:chgData name="Weifeng Xu" userId="e7aed605-a3dd-4d5a-a692-a87037af107b" providerId="ADAL" clId="{51BD2A79-80D4-433F-A732-2B17722F1121}" dt="2021-11-21T20:27:40.399" v="7516" actId="47"/>
        <pc:sldMkLst>
          <pc:docMk/>
          <pc:sldMk cId="1980975682" sldId="312"/>
        </pc:sldMkLst>
        <pc:spChg chg="mod ord">
          <ac:chgData name="Weifeng Xu" userId="e7aed605-a3dd-4d5a-a692-a87037af107b" providerId="ADAL" clId="{51BD2A79-80D4-433F-A732-2B17722F1121}" dt="2021-11-19T02:18:10.055" v="3343" actId="700"/>
          <ac:spMkLst>
            <pc:docMk/>
            <pc:sldMk cId="1980975682" sldId="312"/>
            <ac:spMk id="2" creationId="{16D3A65C-4938-4C7D-8766-7BE861F77935}"/>
          </ac:spMkLst>
        </pc:spChg>
        <pc:spChg chg="add mod ord">
          <ac:chgData name="Weifeng Xu" userId="e7aed605-a3dd-4d5a-a692-a87037af107b" providerId="ADAL" clId="{51BD2A79-80D4-433F-A732-2B17722F1121}" dt="2021-11-21T04:39:11.612" v="6659" actId="20577"/>
          <ac:spMkLst>
            <pc:docMk/>
            <pc:sldMk cId="1980975682" sldId="312"/>
            <ac:spMk id="3" creationId="{195BFCDB-FE66-4F6D-9C54-5E7636188989}"/>
          </ac:spMkLst>
        </pc:spChg>
      </pc:sldChg>
      <pc:sldChg chg="addSp modSp new mod modClrScheme chgLayout">
        <pc:chgData name="Weifeng Xu" userId="e7aed605-a3dd-4d5a-a692-a87037af107b" providerId="ADAL" clId="{51BD2A79-80D4-433F-A732-2B17722F1121}" dt="2021-11-19T02:49:28.598" v="3996" actId="114"/>
        <pc:sldMkLst>
          <pc:docMk/>
          <pc:sldMk cId="3807334240" sldId="313"/>
        </pc:sldMkLst>
        <pc:spChg chg="add mod">
          <ac:chgData name="Weifeng Xu" userId="e7aed605-a3dd-4d5a-a692-a87037af107b" providerId="ADAL" clId="{51BD2A79-80D4-433F-A732-2B17722F1121}" dt="2021-11-19T02:48:06.167" v="3917" actId="313"/>
          <ac:spMkLst>
            <pc:docMk/>
            <pc:sldMk cId="3807334240" sldId="313"/>
            <ac:spMk id="2" creationId="{BD845937-888D-4B22-A5C2-82E529F16B35}"/>
          </ac:spMkLst>
        </pc:spChg>
        <pc:spChg chg="add mod">
          <ac:chgData name="Weifeng Xu" userId="e7aed605-a3dd-4d5a-a692-a87037af107b" providerId="ADAL" clId="{51BD2A79-80D4-433F-A732-2B17722F1121}" dt="2021-11-19T02:49:28.598" v="3996" actId="114"/>
          <ac:spMkLst>
            <pc:docMk/>
            <pc:sldMk cId="3807334240" sldId="313"/>
            <ac:spMk id="3" creationId="{F1A9D176-0F90-4602-8638-AE375E70B19A}"/>
          </ac:spMkLst>
        </pc:spChg>
      </pc:sldChg>
      <pc:sldChg chg="addSp delSp modSp add mod ord">
        <pc:chgData name="Weifeng Xu" userId="e7aed605-a3dd-4d5a-a692-a87037af107b" providerId="ADAL" clId="{51BD2A79-80D4-433F-A732-2B17722F1121}" dt="2021-11-20T13:35:53.450" v="5975" actId="20577"/>
        <pc:sldMkLst>
          <pc:docMk/>
          <pc:sldMk cId="3601709336" sldId="314"/>
        </pc:sldMkLst>
        <pc:spChg chg="mod">
          <ac:chgData name="Weifeng Xu" userId="e7aed605-a3dd-4d5a-a692-a87037af107b" providerId="ADAL" clId="{51BD2A79-80D4-433F-A732-2B17722F1121}" dt="2021-11-20T01:53:07.743" v="5423" actId="114"/>
          <ac:spMkLst>
            <pc:docMk/>
            <pc:sldMk cId="3601709336" sldId="314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31.762" v="5384" actId="14100"/>
          <ac:spMkLst>
            <pc:docMk/>
            <pc:sldMk cId="3601709336" sldId="314"/>
            <ac:spMk id="3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7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9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13:35:53.450" v="5975" actId="20577"/>
          <ac:spMkLst>
            <pc:docMk/>
            <pc:sldMk cId="3601709336" sldId="314"/>
            <ac:spMk id="11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52:06.783" v="5415" actId="207"/>
          <ac:spMkLst>
            <pc:docMk/>
            <pc:sldMk cId="3601709336" sldId="314"/>
            <ac:spMk id="12" creationId="{00000000-0000-0000-0000-000000000000}"/>
          </ac:spMkLst>
        </pc:spChg>
        <pc:spChg chg="add del mod">
          <ac:chgData name="Weifeng Xu" userId="e7aed605-a3dd-4d5a-a692-a87037af107b" providerId="ADAL" clId="{51BD2A79-80D4-433F-A732-2B17722F1121}" dt="2021-11-20T13:35:29.183" v="5935"/>
          <ac:spMkLst>
            <pc:docMk/>
            <pc:sldMk cId="3601709336" sldId="314"/>
            <ac:spMk id="13" creationId="{9B8E2409-4883-4F4A-A04C-40DC5DA0AB5F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14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15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16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17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18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19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20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21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22" creationId="{00000000-0000-0000-0000-000000000000}"/>
          </ac:spMkLst>
        </pc:spChg>
        <pc:spChg chg="add del">
          <ac:chgData name="Weifeng Xu" userId="e7aed605-a3dd-4d5a-a692-a87037af107b" providerId="ADAL" clId="{51BD2A79-80D4-433F-A732-2B17722F1121}" dt="2021-11-20T01:49:25.799" v="5387" actId="22"/>
          <ac:spMkLst>
            <pc:docMk/>
            <pc:sldMk cId="3601709336" sldId="314"/>
            <ac:spMk id="23" creationId="{9F12D7ED-FF4B-4C55-B776-3139B0CC41C2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24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25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26" creationId="{00000000-0000-0000-0000-000000000000}"/>
          </ac:spMkLst>
        </pc:spChg>
        <pc:spChg chg="add del mod">
          <ac:chgData name="Weifeng Xu" userId="e7aed605-a3dd-4d5a-a692-a87037af107b" providerId="ADAL" clId="{51BD2A79-80D4-433F-A732-2B17722F1121}" dt="2021-11-20T01:52:00.384" v="5414" actId="478"/>
          <ac:spMkLst>
            <pc:docMk/>
            <pc:sldMk cId="3601709336" sldId="314"/>
            <ac:spMk id="27" creationId="{4D8D4C7E-9B6B-4410-BBBF-EC447D966900}"/>
          </ac:spMkLst>
        </pc:spChg>
        <pc:spChg chg="add mod">
          <ac:chgData name="Weifeng Xu" userId="e7aed605-a3dd-4d5a-a692-a87037af107b" providerId="ADAL" clId="{51BD2A79-80D4-433F-A732-2B17722F1121}" dt="2021-11-20T01:52:12.804" v="5416" actId="1076"/>
          <ac:spMkLst>
            <pc:docMk/>
            <pc:sldMk cId="3601709336" sldId="314"/>
            <ac:spMk id="31" creationId="{8BA0C925-E975-45C4-91E9-6B8ED3DCC76D}"/>
          </ac:spMkLst>
        </pc:spChg>
        <pc:picChg chg="mod">
          <ac:chgData name="Weifeng Xu" userId="e7aed605-a3dd-4d5a-a692-a87037af107b" providerId="ADAL" clId="{51BD2A79-80D4-433F-A732-2B17722F1121}" dt="2021-11-19T21:39:59.658" v="4402" actId="1035"/>
          <ac:picMkLst>
            <pc:docMk/>
            <pc:sldMk cId="3601709336" sldId="314"/>
            <ac:picMk id="29" creationId="{00000000-0000-0000-0000-000000000000}"/>
          </ac:picMkLst>
        </pc:picChg>
        <pc:picChg chg="add mod">
          <ac:chgData name="Weifeng Xu" userId="e7aed605-a3dd-4d5a-a692-a87037af107b" providerId="ADAL" clId="{51BD2A79-80D4-433F-A732-2B17722F1121}" dt="2021-11-20T01:50:24.606" v="5395" actId="1076"/>
          <ac:picMkLst>
            <pc:docMk/>
            <pc:sldMk cId="3601709336" sldId="314"/>
            <ac:picMk id="30" creationId="{E94A8183-E0F7-4B1E-A7A2-7E258A5B2443}"/>
          </ac:picMkLst>
        </pc:picChg>
        <pc:cxnChg chg="add mod">
          <ac:chgData name="Weifeng Xu" userId="e7aed605-a3dd-4d5a-a692-a87037af107b" providerId="ADAL" clId="{51BD2A79-80D4-433F-A732-2B17722F1121}" dt="2021-11-20T01:52:35.963" v="5418" actId="13822"/>
          <ac:cxnSpMkLst>
            <pc:docMk/>
            <pc:sldMk cId="3601709336" sldId="314"/>
            <ac:cxnSpMk id="10" creationId="{91F606FE-9665-4398-B4B2-48E94166F494}"/>
          </ac:cxnSpMkLst>
        </pc:cxnChg>
        <pc:cxnChg chg="mod">
          <ac:chgData name="Weifeng Xu" userId="e7aed605-a3dd-4d5a-a692-a87037af107b" providerId="ADAL" clId="{51BD2A79-80D4-433F-A732-2B17722F1121}" dt="2021-11-20T01:48:41.459" v="5385" actId="1076"/>
          <ac:cxnSpMkLst>
            <pc:docMk/>
            <pc:sldMk cId="3601709336" sldId="314"/>
            <ac:cxnSpMk id="28" creationId="{00000000-0000-0000-0000-000000000000}"/>
          </ac:cxnSpMkLst>
        </pc:cxnChg>
      </pc:sldChg>
      <pc:sldChg chg="addSp delSp modSp new mod modClrScheme chgLayout">
        <pc:chgData name="Weifeng Xu" userId="e7aed605-a3dd-4d5a-a692-a87037af107b" providerId="ADAL" clId="{51BD2A79-80D4-433F-A732-2B17722F1121}" dt="2021-11-20T02:06:13.031" v="5480" actId="20577"/>
        <pc:sldMkLst>
          <pc:docMk/>
          <pc:sldMk cId="1239708344" sldId="315"/>
        </pc:sldMkLst>
        <pc:spChg chg="del">
          <ac:chgData name="Weifeng Xu" userId="e7aed605-a3dd-4d5a-a692-a87037af107b" providerId="ADAL" clId="{51BD2A79-80D4-433F-A732-2B17722F1121}" dt="2021-11-19T21:40:09.638" v="4404" actId="700"/>
          <ac:spMkLst>
            <pc:docMk/>
            <pc:sldMk cId="1239708344" sldId="315"/>
            <ac:spMk id="2" creationId="{6AE1D11D-793A-486E-984D-1651733DCFBF}"/>
          </ac:spMkLst>
        </pc:spChg>
        <pc:spChg chg="del">
          <ac:chgData name="Weifeng Xu" userId="e7aed605-a3dd-4d5a-a692-a87037af107b" providerId="ADAL" clId="{51BD2A79-80D4-433F-A732-2B17722F1121}" dt="2021-11-19T21:40:09.638" v="4404" actId="700"/>
          <ac:spMkLst>
            <pc:docMk/>
            <pc:sldMk cId="1239708344" sldId="315"/>
            <ac:spMk id="3" creationId="{407695F1-2179-49E4-96CC-3ED2D4BCFA65}"/>
          </ac:spMkLst>
        </pc:spChg>
        <pc:spChg chg="add mod">
          <ac:chgData name="Weifeng Xu" userId="e7aed605-a3dd-4d5a-a692-a87037af107b" providerId="ADAL" clId="{51BD2A79-80D4-433F-A732-2B17722F1121}" dt="2021-11-19T21:42:01.803" v="4411" actId="1076"/>
          <ac:spMkLst>
            <pc:docMk/>
            <pc:sldMk cId="1239708344" sldId="315"/>
            <ac:spMk id="7" creationId="{CC2744DC-F326-42B8-ADC2-2AC09A73B032}"/>
          </ac:spMkLst>
        </pc:spChg>
        <pc:spChg chg="add mod">
          <ac:chgData name="Weifeng Xu" userId="e7aed605-a3dd-4d5a-a692-a87037af107b" providerId="ADAL" clId="{51BD2A79-80D4-433F-A732-2B17722F1121}" dt="2021-11-20T02:04:40.226" v="5477" actId="114"/>
          <ac:spMkLst>
            <pc:docMk/>
            <pc:sldMk cId="1239708344" sldId="315"/>
            <ac:spMk id="9" creationId="{0E516ADC-2932-4B56-93EC-984DF780A5A4}"/>
          </ac:spMkLst>
        </pc:spChg>
        <pc:spChg chg="add mod">
          <ac:chgData name="Weifeng Xu" userId="e7aed605-a3dd-4d5a-a692-a87037af107b" providerId="ADAL" clId="{51BD2A79-80D4-433F-A732-2B17722F1121}" dt="2021-11-20T02:06:13.031" v="5480" actId="20577"/>
          <ac:spMkLst>
            <pc:docMk/>
            <pc:sldMk cId="1239708344" sldId="315"/>
            <ac:spMk id="11" creationId="{245CBD3B-6709-4B37-8D91-F2C2E80D4A99}"/>
          </ac:spMkLst>
        </pc:spChg>
        <pc:picChg chg="add mod">
          <ac:chgData name="Weifeng Xu" userId="e7aed605-a3dd-4d5a-a692-a87037af107b" providerId="ADAL" clId="{51BD2A79-80D4-433F-A732-2B17722F1121}" dt="2021-11-19T23:15:59.403" v="4427" actId="1076"/>
          <ac:picMkLst>
            <pc:docMk/>
            <pc:sldMk cId="1239708344" sldId="315"/>
            <ac:picMk id="5" creationId="{81DDD846-7490-4BD4-A7BF-4EF9E27C8B82}"/>
          </ac:picMkLst>
        </pc:picChg>
      </pc:sldChg>
      <pc:sldChg chg="add del">
        <pc:chgData name="Weifeng Xu" userId="e7aed605-a3dd-4d5a-a692-a87037af107b" providerId="ADAL" clId="{51BD2A79-80D4-433F-A732-2B17722F1121}" dt="2021-11-20T01:59:41.358" v="5424" actId="47"/>
        <pc:sldMkLst>
          <pc:docMk/>
          <pc:sldMk cId="3901603931" sldId="316"/>
        </pc:sldMkLst>
      </pc:sldChg>
      <pc:sldChg chg="modSp add mod">
        <pc:chgData name="Weifeng Xu" userId="e7aed605-a3dd-4d5a-a692-a87037af107b" providerId="ADAL" clId="{51BD2A79-80D4-433F-A732-2B17722F1121}" dt="2021-11-23T15:14:30.148" v="8478" actId="20577"/>
        <pc:sldMkLst>
          <pc:docMk/>
          <pc:sldMk cId="889152164" sldId="317"/>
        </pc:sldMkLst>
        <pc:spChg chg="mod">
          <ac:chgData name="Weifeng Xu" userId="e7aed605-a3dd-4d5a-a692-a87037af107b" providerId="ADAL" clId="{51BD2A79-80D4-433F-A732-2B17722F1121}" dt="2021-11-20T01:38:47.127" v="5270" actId="33524"/>
          <ac:spMkLst>
            <pc:docMk/>
            <pc:sldMk cId="889152164" sldId="317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3T15:14:30.148" v="8478" actId="20577"/>
          <ac:spMkLst>
            <pc:docMk/>
            <pc:sldMk cId="889152164" sldId="317"/>
            <ac:spMk id="3" creationId="{00000000-0000-0000-0000-000000000000}"/>
          </ac:spMkLst>
        </pc:spChg>
      </pc:sldChg>
      <pc:sldChg chg="modSp new mod ord">
        <pc:chgData name="Weifeng Xu" userId="e7aed605-a3dd-4d5a-a692-a87037af107b" providerId="ADAL" clId="{51BD2A79-80D4-433F-A732-2B17722F1121}" dt="2021-11-21T15:02:34.247" v="7057" actId="207"/>
        <pc:sldMkLst>
          <pc:docMk/>
          <pc:sldMk cId="1653362955" sldId="318"/>
        </pc:sldMkLst>
        <pc:spChg chg="mod">
          <ac:chgData name="Weifeng Xu" userId="e7aed605-a3dd-4d5a-a692-a87037af107b" providerId="ADAL" clId="{51BD2A79-80D4-433F-A732-2B17722F1121}" dt="2021-11-21T15:02:34.247" v="7057" actId="207"/>
          <ac:spMkLst>
            <pc:docMk/>
            <pc:sldMk cId="1653362955" sldId="318"/>
            <ac:spMk id="2" creationId="{90C7C402-7991-415C-81B9-471441F8FC28}"/>
          </ac:spMkLst>
        </pc:spChg>
        <pc:spChg chg="mod">
          <ac:chgData name="Weifeng Xu" userId="e7aed605-a3dd-4d5a-a692-a87037af107b" providerId="ADAL" clId="{51BD2A79-80D4-433F-A732-2B17722F1121}" dt="2021-11-20T16:13:53.149" v="6093" actId="20577"/>
          <ac:spMkLst>
            <pc:docMk/>
            <pc:sldMk cId="1653362955" sldId="318"/>
            <ac:spMk id="3" creationId="{208BE368-A89B-4E89-AABE-493D890462F0}"/>
          </ac:spMkLst>
        </pc:spChg>
      </pc:sldChg>
      <pc:sldChg chg="new del">
        <pc:chgData name="Weifeng Xu" userId="e7aed605-a3dd-4d5a-a692-a87037af107b" providerId="ADAL" clId="{51BD2A79-80D4-433F-A732-2B17722F1121}" dt="2021-11-20T03:46:35.174" v="5862" actId="47"/>
        <pc:sldMkLst>
          <pc:docMk/>
          <pc:sldMk cId="2803112344" sldId="319"/>
        </pc:sldMkLst>
      </pc:sldChg>
      <pc:sldChg chg="addSp delSp modSp new mod ord modNotesTx">
        <pc:chgData name="Weifeng Xu" userId="e7aed605-a3dd-4d5a-a692-a87037af107b" providerId="ADAL" clId="{51BD2A79-80D4-433F-A732-2B17722F1121}" dt="2021-11-20T03:51:50.097" v="5888"/>
        <pc:sldMkLst>
          <pc:docMk/>
          <pc:sldMk cId="1776379769" sldId="320"/>
        </pc:sldMkLst>
        <pc:spChg chg="add del mod">
          <ac:chgData name="Weifeng Xu" userId="e7aed605-a3dd-4d5a-a692-a87037af107b" providerId="ADAL" clId="{51BD2A79-80D4-433F-A732-2B17722F1121}" dt="2021-11-20T03:44:48.100" v="5807"/>
          <ac:spMkLst>
            <pc:docMk/>
            <pc:sldMk cId="1776379769" sldId="320"/>
            <ac:spMk id="4" creationId="{7A0C532B-523A-4D46-9EFA-04752A357ED9}"/>
          </ac:spMkLst>
        </pc:spChg>
        <pc:spChg chg="add mod">
          <ac:chgData name="Weifeng Xu" userId="e7aed605-a3dd-4d5a-a692-a87037af107b" providerId="ADAL" clId="{51BD2A79-80D4-433F-A732-2B17722F1121}" dt="2021-11-20T03:46:27.819" v="5861" actId="1076"/>
          <ac:spMkLst>
            <pc:docMk/>
            <pc:sldMk cId="1776379769" sldId="320"/>
            <ac:spMk id="5" creationId="{48C7C2B5-9227-4550-AAB3-E21563747F7D}"/>
          </ac:spMkLst>
        </pc:spChg>
        <pc:spChg chg="add mod">
          <ac:chgData name="Weifeng Xu" userId="e7aed605-a3dd-4d5a-a692-a87037af107b" providerId="ADAL" clId="{51BD2A79-80D4-433F-A732-2B17722F1121}" dt="2021-11-20T03:47:08.290" v="5882" actId="207"/>
          <ac:spMkLst>
            <pc:docMk/>
            <pc:sldMk cId="1776379769" sldId="320"/>
            <ac:spMk id="6" creationId="{8C9E4F91-EAD2-4D81-821C-24FA90D43838}"/>
          </ac:spMkLst>
        </pc:spChg>
        <pc:picChg chg="add mod">
          <ac:chgData name="Weifeng Xu" userId="e7aed605-a3dd-4d5a-a692-a87037af107b" providerId="ADAL" clId="{51BD2A79-80D4-433F-A732-2B17722F1121}" dt="2021-11-20T03:46:27.819" v="5861" actId="1076"/>
          <ac:picMkLst>
            <pc:docMk/>
            <pc:sldMk cId="1776379769" sldId="320"/>
            <ac:picMk id="3" creationId="{2AD62CBA-E7BF-4A65-8489-127AACD23C59}"/>
          </ac:picMkLst>
        </pc:picChg>
      </pc:sldChg>
      <pc:sldChg chg="addSp modSp new mod modClrScheme chgLayout">
        <pc:chgData name="Weifeng Xu" userId="e7aed605-a3dd-4d5a-a692-a87037af107b" providerId="ADAL" clId="{51BD2A79-80D4-433F-A732-2B17722F1121}" dt="2021-11-23T15:42:24.717" v="8632" actId="108"/>
        <pc:sldMkLst>
          <pc:docMk/>
          <pc:sldMk cId="1452078782" sldId="321"/>
        </pc:sldMkLst>
        <pc:spChg chg="add mod">
          <ac:chgData name="Weifeng Xu" userId="e7aed605-a3dd-4d5a-a692-a87037af107b" providerId="ADAL" clId="{51BD2A79-80D4-433F-A732-2B17722F1121}" dt="2021-11-21T14:57:50.776" v="6872" actId="20577"/>
          <ac:spMkLst>
            <pc:docMk/>
            <pc:sldMk cId="1452078782" sldId="321"/>
            <ac:spMk id="2" creationId="{9B59C199-B877-41B2-861D-0F5F739C874A}"/>
          </ac:spMkLst>
        </pc:spChg>
        <pc:spChg chg="add mod">
          <ac:chgData name="Weifeng Xu" userId="e7aed605-a3dd-4d5a-a692-a87037af107b" providerId="ADAL" clId="{51BD2A79-80D4-433F-A732-2B17722F1121}" dt="2021-11-23T15:42:24.717" v="8632" actId="108"/>
          <ac:spMkLst>
            <pc:docMk/>
            <pc:sldMk cId="1452078782" sldId="321"/>
            <ac:spMk id="3" creationId="{BB7DC2D8-646F-4C10-9BCF-47F17C6B3152}"/>
          </ac:spMkLst>
        </pc:spChg>
      </pc:sldChg>
      <pc:sldChg chg="addSp modSp new mod modClrScheme chgLayout">
        <pc:chgData name="Weifeng Xu" userId="e7aed605-a3dd-4d5a-a692-a87037af107b" providerId="ADAL" clId="{51BD2A79-80D4-433F-A732-2B17722F1121}" dt="2021-11-23T15:46:34.311" v="8651" actId="20577"/>
        <pc:sldMkLst>
          <pc:docMk/>
          <pc:sldMk cId="4139557064" sldId="322"/>
        </pc:sldMkLst>
        <pc:spChg chg="mod ord">
          <ac:chgData name="Weifeng Xu" userId="e7aed605-a3dd-4d5a-a692-a87037af107b" providerId="ADAL" clId="{51BD2A79-80D4-433F-A732-2B17722F1121}" dt="2021-11-21T15:45:07.644" v="7133" actId="20577"/>
          <ac:spMkLst>
            <pc:docMk/>
            <pc:sldMk cId="4139557064" sldId="322"/>
            <ac:spMk id="2" creationId="{F1D31667-B7C9-4E1E-ADC0-5E944D620A8B}"/>
          </ac:spMkLst>
        </pc:spChg>
        <pc:spChg chg="add mod ord">
          <ac:chgData name="Weifeng Xu" userId="e7aed605-a3dd-4d5a-a692-a87037af107b" providerId="ADAL" clId="{51BD2A79-80D4-433F-A732-2B17722F1121}" dt="2021-11-23T15:46:34.311" v="8651" actId="20577"/>
          <ac:spMkLst>
            <pc:docMk/>
            <pc:sldMk cId="4139557064" sldId="322"/>
            <ac:spMk id="3" creationId="{1D69A84A-800E-4A2A-AD79-B6F5001DDDF8}"/>
          </ac:spMkLst>
        </pc:spChg>
      </pc:sldChg>
      <pc:sldChg chg="addSp delSp modSp new mod modClrScheme chgLayout modNotesTx">
        <pc:chgData name="Weifeng Xu" userId="e7aed605-a3dd-4d5a-a692-a87037af107b" providerId="ADAL" clId="{51BD2A79-80D4-433F-A732-2B17722F1121}" dt="2021-11-23T01:13:53.285" v="8418" actId="478"/>
        <pc:sldMkLst>
          <pc:docMk/>
          <pc:sldMk cId="353230400" sldId="323"/>
        </pc:sldMkLst>
        <pc:spChg chg="del">
          <ac:chgData name="Weifeng Xu" userId="e7aed605-a3dd-4d5a-a692-a87037af107b" providerId="ADAL" clId="{51BD2A79-80D4-433F-A732-2B17722F1121}" dt="2021-11-21T16:21:31.473" v="7345" actId="700"/>
          <ac:spMkLst>
            <pc:docMk/>
            <pc:sldMk cId="353230400" sldId="323"/>
            <ac:spMk id="2" creationId="{8536FD0F-802A-405E-B563-3340C91ED5BD}"/>
          </ac:spMkLst>
        </pc:spChg>
        <pc:spChg chg="add del mod">
          <ac:chgData name="Weifeng Xu" userId="e7aed605-a3dd-4d5a-a692-a87037af107b" providerId="ADAL" clId="{51BD2A79-80D4-433F-A732-2B17722F1121}" dt="2021-11-23T01:13:53.285" v="8418" actId="478"/>
          <ac:spMkLst>
            <pc:docMk/>
            <pc:sldMk cId="353230400" sldId="323"/>
            <ac:spMk id="2" creationId="{96246E35-DB26-4E4D-AFBB-7695BC2846AC}"/>
          </ac:spMkLst>
        </pc:spChg>
        <pc:spChg chg="add mod">
          <ac:chgData name="Weifeng Xu" userId="e7aed605-a3dd-4d5a-a692-a87037af107b" providerId="ADAL" clId="{51BD2A79-80D4-433F-A732-2B17722F1121}" dt="2021-11-23T00:45:21.058" v="8011" actId="114"/>
          <ac:spMkLst>
            <pc:docMk/>
            <pc:sldMk cId="353230400" sldId="323"/>
            <ac:spMk id="4" creationId="{AB4B5C83-48CD-403A-A1F9-4ABE684AF7F8}"/>
          </ac:spMkLst>
        </pc:spChg>
        <pc:spChg chg="add mod">
          <ac:chgData name="Weifeng Xu" userId="e7aed605-a3dd-4d5a-a692-a87037af107b" providerId="ADAL" clId="{51BD2A79-80D4-433F-A732-2B17722F1121}" dt="2021-11-23T00:46:43.952" v="8082" actId="12"/>
          <ac:spMkLst>
            <pc:docMk/>
            <pc:sldMk cId="353230400" sldId="323"/>
            <ac:spMk id="8" creationId="{8D4BD715-DF2F-49A7-BD51-3DAC9DB27DE3}"/>
          </ac:spMkLst>
        </pc:spChg>
        <pc:picChg chg="add">
          <ac:chgData name="Weifeng Xu" userId="e7aed605-a3dd-4d5a-a692-a87037af107b" providerId="ADAL" clId="{51BD2A79-80D4-433F-A732-2B17722F1121}" dt="2021-11-21T16:27:49.740" v="7359" actId="22"/>
          <ac:picMkLst>
            <pc:docMk/>
            <pc:sldMk cId="353230400" sldId="323"/>
            <ac:picMk id="6" creationId="{C95C95A8-28C6-4A9E-A2D6-FA38FE607C95}"/>
          </ac:picMkLst>
        </pc:picChg>
        <pc:cxnChg chg="add mod">
          <ac:chgData name="Weifeng Xu" userId="e7aed605-a3dd-4d5a-a692-a87037af107b" providerId="ADAL" clId="{51BD2A79-80D4-433F-A732-2B17722F1121}" dt="2021-11-21T16:36:30.072" v="7366" actId="208"/>
          <ac:cxnSpMkLst>
            <pc:docMk/>
            <pc:sldMk cId="353230400" sldId="323"/>
            <ac:cxnSpMk id="10" creationId="{E844253D-4508-4B59-9E74-69BC456AB6C2}"/>
          </ac:cxnSpMkLst>
        </pc:cxnChg>
      </pc:sldChg>
    </pc:docChg>
  </pc:docChgLst>
  <pc:docChgLst>
    <pc:chgData name="Weifeng Xu" userId="e7aed605-a3dd-4d5a-a692-a87037af107b" providerId="ADAL" clId="{0E75F96F-36A2-4909-AA0E-116949951C22}"/>
    <pc:docChg chg="custSel modSld">
      <pc:chgData name="Weifeng Xu" userId="e7aed605-a3dd-4d5a-a692-a87037af107b" providerId="ADAL" clId="{0E75F96F-36A2-4909-AA0E-116949951C22}" dt="2021-01-30T21:55:00.197" v="125" actId="20577"/>
      <pc:docMkLst>
        <pc:docMk/>
      </pc:docMkLst>
      <pc:sldChg chg="modSp mod">
        <pc:chgData name="Weifeng Xu" userId="e7aed605-a3dd-4d5a-a692-a87037af107b" providerId="ADAL" clId="{0E75F96F-36A2-4909-AA0E-116949951C22}" dt="2021-01-30T21:55:00.197" v="125" actId="20577"/>
        <pc:sldMkLst>
          <pc:docMk/>
          <pc:sldMk cId="4072206857" sldId="264"/>
        </pc:sldMkLst>
        <pc:spChg chg="mod">
          <ac:chgData name="Weifeng Xu" userId="e7aed605-a3dd-4d5a-a692-a87037af107b" providerId="ADAL" clId="{0E75F96F-36A2-4909-AA0E-116949951C22}" dt="2021-01-30T21:55:00.197" v="125" actId="20577"/>
          <ac:spMkLst>
            <pc:docMk/>
            <pc:sldMk cId="4072206857" sldId="264"/>
            <ac:spMk id="4" creationId="{00000000-0000-0000-0000-000000000000}"/>
          </ac:spMkLst>
        </pc:spChg>
      </pc:sldChg>
      <pc:sldChg chg="modNotesTx">
        <pc:chgData name="Weifeng Xu" userId="e7aed605-a3dd-4d5a-a692-a87037af107b" providerId="ADAL" clId="{0E75F96F-36A2-4909-AA0E-116949951C22}" dt="2021-01-30T20:38:57.317" v="1"/>
        <pc:sldMkLst>
          <pc:docMk/>
          <pc:sldMk cId="4248248272" sldId="275"/>
        </pc:sldMkLst>
      </pc:sldChg>
      <pc:sldChg chg="addSp modSp mod">
        <pc:chgData name="Weifeng Xu" userId="e7aed605-a3dd-4d5a-a692-a87037af107b" providerId="ADAL" clId="{0E75F96F-36A2-4909-AA0E-116949951C22}" dt="2021-01-30T21:35:13.629" v="104" actId="20577"/>
        <pc:sldMkLst>
          <pc:docMk/>
          <pc:sldMk cId="1521722421" sldId="295"/>
        </pc:sldMkLst>
        <pc:spChg chg="mod">
          <ac:chgData name="Weifeng Xu" userId="e7aed605-a3dd-4d5a-a692-a87037af107b" providerId="ADAL" clId="{0E75F96F-36A2-4909-AA0E-116949951C22}" dt="2021-01-30T21:30:25.529" v="10" actId="1076"/>
          <ac:spMkLst>
            <pc:docMk/>
            <pc:sldMk cId="1521722421" sldId="295"/>
            <ac:spMk id="5" creationId="{00000000-0000-0000-0000-000000000000}"/>
          </ac:spMkLst>
        </pc:spChg>
        <pc:spChg chg="mod">
          <ac:chgData name="Weifeng Xu" userId="e7aed605-a3dd-4d5a-a692-a87037af107b" providerId="ADAL" clId="{0E75F96F-36A2-4909-AA0E-116949951C22}" dt="2021-01-30T21:30:25.529" v="10" actId="1076"/>
          <ac:spMkLst>
            <pc:docMk/>
            <pc:sldMk cId="1521722421" sldId="295"/>
            <ac:spMk id="6" creationId="{00000000-0000-0000-0000-000000000000}"/>
          </ac:spMkLst>
        </pc:spChg>
        <pc:spChg chg="mod">
          <ac:chgData name="Weifeng Xu" userId="e7aed605-a3dd-4d5a-a692-a87037af107b" providerId="ADAL" clId="{0E75F96F-36A2-4909-AA0E-116949951C22}" dt="2021-01-30T21:30:25.529" v="10" actId="1076"/>
          <ac:spMkLst>
            <pc:docMk/>
            <pc:sldMk cId="1521722421" sldId="295"/>
            <ac:spMk id="7" creationId="{00000000-0000-0000-0000-000000000000}"/>
          </ac:spMkLst>
        </pc:spChg>
        <pc:spChg chg="mod">
          <ac:chgData name="Weifeng Xu" userId="e7aed605-a3dd-4d5a-a692-a87037af107b" providerId="ADAL" clId="{0E75F96F-36A2-4909-AA0E-116949951C22}" dt="2021-01-30T21:30:25.529" v="10" actId="1076"/>
          <ac:spMkLst>
            <pc:docMk/>
            <pc:sldMk cId="1521722421" sldId="295"/>
            <ac:spMk id="9" creationId="{00000000-0000-0000-0000-000000000000}"/>
          </ac:spMkLst>
        </pc:spChg>
        <pc:spChg chg="add mod">
          <ac:chgData name="Weifeng Xu" userId="e7aed605-a3dd-4d5a-a692-a87037af107b" providerId="ADAL" clId="{0E75F96F-36A2-4909-AA0E-116949951C22}" dt="2021-01-30T21:35:13.629" v="104" actId="20577"/>
          <ac:spMkLst>
            <pc:docMk/>
            <pc:sldMk cId="1521722421" sldId="295"/>
            <ac:spMk id="10" creationId="{F792FFCF-1741-4B2B-A2E7-5F8E3FC9741D}"/>
          </ac:spMkLst>
        </pc:spChg>
        <pc:picChg chg="mod">
          <ac:chgData name="Weifeng Xu" userId="e7aed605-a3dd-4d5a-a692-a87037af107b" providerId="ADAL" clId="{0E75F96F-36A2-4909-AA0E-116949951C22}" dt="2021-01-30T21:30:25.529" v="10" actId="1076"/>
          <ac:picMkLst>
            <pc:docMk/>
            <pc:sldMk cId="1521722421" sldId="295"/>
            <ac:picMk id="3" creationId="{00000000-0000-0000-0000-000000000000}"/>
          </ac:picMkLst>
        </pc:picChg>
        <pc:picChg chg="mod">
          <ac:chgData name="Weifeng Xu" userId="e7aed605-a3dd-4d5a-a692-a87037af107b" providerId="ADAL" clId="{0E75F96F-36A2-4909-AA0E-116949951C22}" dt="2021-01-30T21:30:25.529" v="10" actId="1076"/>
          <ac:picMkLst>
            <pc:docMk/>
            <pc:sldMk cId="1521722421" sldId="295"/>
            <ac:picMk id="8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1CD4744B-46E9-485E-8B11-DDA791EF49FF}"/>
    <pc:docChg chg="modSld">
      <pc:chgData name="Richard Wheeless" userId="S::id63la41@ubalt.edu::edf7d7f9-5d95-4eec-886d-0f745236a21b" providerId="AD" clId="Web-{1CD4744B-46E9-485E-8B11-DDA791EF49FF}" dt="2020-10-19T08:22:19.562" v="6" actId="1076"/>
      <pc:docMkLst>
        <pc:docMk/>
      </pc:docMkLst>
      <pc:sldChg chg="modSp">
        <pc:chgData name="Richard Wheeless" userId="S::id63la41@ubalt.edu::edf7d7f9-5d95-4eec-886d-0f745236a21b" providerId="AD" clId="Web-{1CD4744B-46E9-485E-8B11-DDA791EF49FF}" dt="2020-10-19T08:22:19.562" v="6" actId="1076"/>
        <pc:sldMkLst>
          <pc:docMk/>
          <pc:sldMk cId="244327251" sldId="272"/>
        </pc:sldMkLst>
        <pc:spChg chg="mod">
          <ac:chgData name="Richard Wheeless" userId="S::id63la41@ubalt.edu::edf7d7f9-5d95-4eec-886d-0f745236a21b" providerId="AD" clId="Web-{1CD4744B-46E9-485E-8B11-DDA791EF49FF}" dt="2020-10-19T08:22:17.656" v="5" actId="1076"/>
          <ac:spMkLst>
            <pc:docMk/>
            <pc:sldMk cId="244327251" sldId="272"/>
            <ac:spMk id="2" creationId="{00000000-0000-0000-0000-000000000000}"/>
          </ac:spMkLst>
        </pc:spChg>
        <pc:picChg chg="mod">
          <ac:chgData name="Richard Wheeless" userId="S::id63la41@ubalt.edu::edf7d7f9-5d95-4eec-886d-0f745236a21b" providerId="AD" clId="Web-{1CD4744B-46E9-485E-8B11-DDA791EF49FF}" dt="2020-10-19T08:22:19.562" v="6" actId="1076"/>
          <ac:picMkLst>
            <pc:docMk/>
            <pc:sldMk cId="244327251" sldId="272"/>
            <ac:picMk id="4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1145B16C-5E93-681B-B9BA-C7C9CDE20735}"/>
    <pc:docChg chg="modSld">
      <pc:chgData name="Richard Wheeless" userId="S::id63la41@ubalt.edu::edf7d7f9-5d95-4eec-886d-0f745236a21b" providerId="AD" clId="Web-{1145B16C-5E93-681B-B9BA-C7C9CDE20735}" dt="2020-10-22T20:25:25.022" v="9" actId="1076"/>
      <pc:docMkLst>
        <pc:docMk/>
      </pc:docMkLst>
      <pc:sldChg chg="modSp">
        <pc:chgData name="Richard Wheeless" userId="S::id63la41@ubalt.edu::edf7d7f9-5d95-4eec-886d-0f745236a21b" providerId="AD" clId="Web-{1145B16C-5E93-681B-B9BA-C7C9CDE20735}" dt="2020-10-22T20:25:25.022" v="9" actId="1076"/>
        <pc:sldMkLst>
          <pc:docMk/>
          <pc:sldMk cId="244327251" sldId="272"/>
        </pc:sldMkLst>
        <pc:picChg chg="mod">
          <ac:chgData name="Richard Wheeless" userId="S::id63la41@ubalt.edu::edf7d7f9-5d95-4eec-886d-0f745236a21b" providerId="AD" clId="Web-{1145B16C-5E93-681B-B9BA-C7C9CDE20735}" dt="2020-10-22T20:25:25.022" v="9" actId="1076"/>
          <ac:picMkLst>
            <pc:docMk/>
            <pc:sldMk cId="244327251" sldId="272"/>
            <ac:picMk id="4" creationId="{00000000-0000-0000-0000-000000000000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5:29.32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24575,'3'1'0,"0"-1"0,0 1 0,0 0 0,-1 0 0,1 0 0,0 0 0,0 1 0,-1-1 0,1 0 0,-1 1 0,5 4 0,26 24 0,-28-25 0,20 22 0,-2 1 0,-1 1 0,20 35 0,14 20 0,23 25 0,55 73 0,-99-140 0,1-1 0,46 40 0,12 8 0,23 20 0,-67-68 0,-16-12 0,74 49 0,78 27 0,4-8 0,4-8 0,232 71 0,-66-27 0,130 36 0,-328-119 0,238 55 0,-302-87 0,1-5 0,115 1 0,-187-14 0,592-2 0,-584 0 0,-1-2 0,0-2 0,60-16 0,96-46 0,20-5 0,-139 49 0,-1-3 0,-1-2 0,-1-4 0,73-48 0,-58 28 0,-41 25 0,2 1 0,47-20 0,103-29 0,-69 29 0,-43 18 0,42-18 0,-109 40 0,1-2 0,-1 1 0,0-2 0,-1 0 0,20-18 0,2-4 0,56-37 0,-28 22 0,49-52 0,-84 73 0,35-27 0,90-59 0,-114 85 0,-21 13 0,-1-2 0,30-31 0,-34 31 0,1 1 0,1 0 0,32-22 0,-28 22 0,0-1 0,0 0 0,16-20 0,12-9 0,20-21 0,15-12 0,-79 75-45,11-8-175,0-2 0,-1 0 0,0 0 0,-1-1 0,13-18 0,-17 17-6606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3.4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24575,'2'0'0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150 1 24575,'0'2'0,"-2"2"0,-2 2 0,-2 2 0,-3 2 0,0-1 0,-2-1 0,0-1 0,2 0 0,0-1 0,1-2 0,1 0 0,0 0 0,-1 0 0,0 1 0</inkml:trace>
  <inkml:trace contextRef="#ctx0" brushRef="#br0" timeOffset="1">2 96 24575,'-2'0'0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4.4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24575,'2'9'0,"-1"0"0,2 0 0,-1 0 0,1 0 0,0 0 0,1-1 0,0 0 0,0 0 0,1 0 0,0 0 0,0-1 0,1 0 0,0 0 0,0 0 0,1 0 0,0-1 0,7 5 0,-9-10-1365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6.06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649 496 24575,'-1'-14'0,"0"0"0,-1 0 0,-1 1 0,0-1 0,-1 1 0,0 0 0,-1 0 0,-1 0 0,0 1 0,-1-1 0,0 1 0,-11-14 0,5 9 0,-1 1 0,0 1 0,-1 0 0,-1 0 0,0 2 0,-1 0 0,-25-15 0,2 7 0,-80-28 0,4 2 0,80 29 0,24 11 0,0 1 0,-1 0 0,1 1 0,-27-7 0,4 3-1365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6.4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24575,'-1'0'0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6.9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24575,'2'0'0,"0"2"0,0 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7.73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155 1 24575,'-1'1'0,"-1"0"0,1 1 0,-1-1 0,1 0 0,-1 0 0,1 0 0,-1 0 0,0-1 0,1 1 0,-1 0 0,0-1 0,0 1 0,0-1 0,-3 1 0,-8 3 0,-84 49 0,96-53 0,0 1 0,0-1 0,0 1 0,0 0 0,0-1 0,0 1 0,0 0 0,1-1 0,-1 1 0,0 0 0,0 0 0,1 0 0,-1 0 0,1 0 0,-1 0 0,0 0 0,1 0 0,0 0 0,-1 0 0,1 0 0,0 0 0,-1 0 0,1 0 0,0 0 0,0 0 0,0 0 0,0 0 0,0 0 0,0 1 0,0-1 0,0 0 0,1 0 0,-1 0 0,0 0 0,1 0 0,-1 0 0,1 0 0,-1 0 0,1 0 0,-1 0 0,2 1 0,3 7 0,1 0 0,0-1 0,11 13 0,-6-9 0,-3 2 0,-7-12 0,0 1 0,0-1 0,1 0 0,-1 0 0,1 0 0,-1 0 0,1 0 0,0 0 0,2 2 0,-1-4-1365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9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728 472 24575,'0'-3'0,"-1"0"0,0 0 0,0 0 0,1 0 0,-1 1 0,-1-1 0,1 0 0,0 0 0,-1 1 0,0-1 0,1 1 0,-4-4 0,-30-32 0,21 25 0,-18-17 0,-1 0 0,-50-33 0,-54-30 0,115 78 0,-2 1 0,0 2 0,0 0 0,-38-12 0,27 11 0,-46-25 0,69 32-227,0 0-1,0 0 1,0 2-1,-1-1 1,-19-3-1,21 6-6598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0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 3 24575,'0'-1'0,"-1"0"0,-4 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0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38 1 24575,'-3'0'0,"-4"2"0,-2 0 0,-1 2 0,1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5:31.65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82 24575,'512'0'0,"-500"-1"0,0-1 0,0 0 0,0-1 0,0 0 0,-1-1 0,1 0 0,-1-1 0,16-9 0,-13 7 0,1 0 0,0 1 0,0 1 0,18-5 0,-28 9 0,7-1 0,0 0 0,1 0 0,-1 1 0,22 1 0,-31 0 0,0 0 0,-1 1 0,1-1 0,0 1 0,-1 0 0,1 0 0,-1 0 0,1 0 0,-1 0 0,1 0 0,-1 1 0,0-1 0,0 1 0,1-1 0,-1 1 0,-1 0 0,1 0 0,0 0 0,0 0 0,-1 0 0,1 1 0,-1-1 0,1 0 0,-1 1 0,0-1 0,0 1 0,1 4 0,-1-1 0,1 1 0,-1 0 0,-1 0 0,1 0 0,-1 0 0,0 0 0,-1 0 0,-2 14 0,-21 55 0,17-59 0,1 0 0,1 1 0,-5 26 0,8 34-1365,2-56-5461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1.3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 1 24575,'-1'0'0,"-4"0"0,1 2 0,2 2 0,3 2 0,3 3 0,3 2 0,2 4 0,1 0 0,0 0 0,-2-2 0,-1-2 0,-1-2 0,-1-1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3.20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949 640 24575,'0'-8'0,"-1"0"0,0 0 0,-1 0 0,1 0 0,-2 0 0,1 1 0,-1-1 0,0 1 0,-1-1 0,-8-12 0,-5-5 0,-34-36 0,26 31 0,9 12 0,0 1 0,-1 0 0,-1 1 0,0 1 0,-2 1 0,1 0 0,-2 2 0,1 0 0,-27-10 0,21 9 0,0-1 0,-30-22 0,26 17 0,10 7 0,-34-14 0,-4-1 0,24 10 0,-58-20 0,53 23 0,-37-20 0,70 31 1,0 1-1,0 0 0,0 0 1,-1 0-1,1 1 0,0 0 1,-1 0-1,-6 0 1,-14-2-1370,17 2-5457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3.71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24575,'2'0'0,"1"2"0,-1 2 0,-2 2 0,-3 3 0,-3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4.06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44 1 24575,'-2'2'0,"-2"0"0,-3 2 0,1 2 0,-1 0 0,-2-1 0,0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4.4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24575,'0'2'0,"2"0"0,1 2 0,1 4 0,2 4 0,1 4 0,3 2 0,0 0 0,-2 0 0,-1-3 0,-1-3 0,-1-6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6.9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911 435 24575,'0'-5'0,"-1"1"0,1 0 0,-1-1 0,0 1 0,0 0 0,0-1 0,-1 1 0,0 0 0,1 0 0,-2 0 0,1 0 0,0 0 0,-6-6 0,-2-1 0,-1-1 0,-20-15 0,-4-4 0,11 10 0,0 1 0,-1 2 0,-48-28 0,-23-17 0,89 59 0,-1 0 0,1 0 0,0 1 0,-1 0 0,-10-3 0,-20-8 0,6-3 0,-1 0 0,-36-13 0,56 26 0,1 0 0,-1 1 0,-1 0 0,1 1 0,0 0 0,-21 1 0,-174 13-1365,198-12-5461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8.1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85 0 24575,'-3'5'0,"-1"-1"0,1 0 0,0 1 0,1 0 0,-1 0 0,-2 8 0,3-8 0,-1 1 0,1 0 0,-1-1 0,0 0 0,-5 7 0,2-6 0,1 0 0,0 0 0,0 1 0,0 0 0,-3 8 0,6-11 0,1 1 0,0-1 0,0 0 0,0 0 0,1 1 0,-1-1 0,1 1 0,0-1 0,0 0 0,1 1 0,1 5 0,0 0 0,0 0 0,1 0 0,1 0 0,0-1 0,0 1 0,1-1 0,0 0 0,1 0 0,0-1 0,10 12 0,-7-7 0,22 41-1365,-24-42-5461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24:54.2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163 770 368 0 0,'-4'3'6335'0'0,"3"-4"-6236"0"0,1 1-51 0 0,0 0 1 0 0,0 0-1 0 0,0 0 0 0 0,0 0 1 0 0,0-1-1 0 0,0 1 1 0 0,0 0-1 0 0,0 0 1 0 0,0 0-1 0 0,0-1 0 0 0,0 1 1 0 0,0 0-1 0 0,0 0 1 0 0,0 0-1 0 0,0-1 1 0 0,0 1-1 0 0,0 0 0 0 0,0 0 1 0 0,0 0-1 0 0,0 0 1 0 0,0-1-1 0 0,0 1 1 0 0,0 0-1 0 0,0 0 0 0 0,0 0 1 0 0,0-1-1 0 0,0 1 1 0 0,0 0-1 0 0,1 0 1 0 0,-1 0-1 0 0,0 0 0 0 0,0 0 1 0 0,0-1-1 0 0,0 1 1 0 0,0 0-1 0 0,1 0 0 0 0,-1 0 1 0 0,0 0-1 0 0,0 0 1 0 0,0 0-1 0 0,0 0 1 0 0,1 0-1 0 0,-1 0 0 0 0,0-1 1 0 0,0 1-1 0 0,0 0 1 0 0,1 0-1 0 0,8-3 163 0 0,1-1-1 0 0,0 1 0 0 0,0 1 1 0 0,0 0-1 0 0,1 1 0 0 0,-1-1 1 0 0,0 2-1 0 0,1 0 0 0 0,12 1 1 0 0,-9 0-216 0 0,0 1-1 0 0,1 0 1 0 0,-1 1 0 0 0,24 9 0 0 0,12 3 21 0 0,-21-7-17 0 0,-26-6 17 0 0,0-1 0 0 0,1 0 0 0 0,-1 0 0 0 0,0 0 0 0 0,1 0 0 0 0,-1-1 0 0 0,1 1 0 0 0,0-1 0 0 0,-1 0 0 0 0,1 0 0 0 0,-1 0 0 0 0,1 0 0 0 0,-1-1 0 0 0,1 1 0 0 0,-1-1-1 0 0,1 0 1 0 0,4-2 0 0 0,0 1-16 0 0,1 0 0 0 0,0 0 0 0 0,0 1 0 0 0,0 0 0 0 0,0 1 0 0 0,0 0 0 0 0,0 0-1 0 0,0 1 1 0 0,0 0 0 0 0,0 0 0 0 0,12 4 0 0 0,40 3 16 0 0,-13-8 69 0 0,1-3 0 0 0,86-16 0 0 0,-76 4 916 0 0,-38 8-1006 0 0,1 1 0 0 0,1 2 0 0 0,29-4-1 0 0,-24 6-71 0 0,0 1 0 0 0,0 2 0 0 0,53 7 0 0 0,-73-7 234 0 0,1 0-1 0 0,0 0 0 0 0,-1-1 0 0 0,1 0 1 0 0,0 0-1 0 0,-1-1 0 0 0,14-3 0 0 0,30-2 67 0 0,219 17-323 0 0,-233-9 127 0 0,-30-1-20 0 0,0 0 1 0 0,0 0-1 0 0,0-1 0 0 0,0 0 0 0 0,0-1 1 0 0,0 0-1 0 0,0 0 0 0 0,0-1 0 0 0,13-3 1 0 0,-9 1 9 0 0,0 2 0 0 0,1 0-1 0 0,0 0 1 0 0,-1 1 0 0 0,1 1 0 0 0,18 1 0 0 0,19-2-31 0 0,-21-1 24 0 0,49-7-67 0 0,-72 8 55 0 0,0 0 0 0 0,0-1 0 0 0,0 0 0 0 0,0 0 0 0 0,-1 0 0 0 0,1 0 0 0 0,-1-1-1 0 0,0 0 1 0 0,9-5 0 0 0,-9 3 5 0 0,0 1 13 0 0,-1 0-1 0 0,1 0 0 0 0,-1-1 1 0 0,0 1-1 0 0,-1-1 1 0 0,6-7-1 0 0,-1-1 42 0 0,1 1 0 0 0,1 0-1 0 0,15-15 1 0 0,-13 15-151 0 0,0-1 1 0 0,-1 0-1 0 0,15-24 1 0 0,-13 18 99 0 0,-11 16 16 0 0,1 0 0 0 0,-1 0 0 0 0,0 0 0 0 0,0 0 1 0 0,0 0-1 0 0,0 0 0 0 0,-1-1 0 0 0,0 1 0 0 0,1-1 0 0 0,-1 1 0 0 0,0-1 0 0 0,0 1 1 0 0,0-6-1 0 0,17-62 216 0 0,-6 4-144 0 0,-10 43-113 0 0,-1 21 10 0 0,-1-1 0 0 0,1 1 0 0 0,-1-1 0 0 0,0 1 0 0 0,0 0-1 0 0,0-1 1 0 0,0 1 0 0 0,-1-1 0 0 0,1 1 0 0 0,-2-5 0 0 0,-3-7-20 0 0,4 13 29 0 0,1 1 0 0 0,0-1 0 0 0,-1 1 1 0 0,1-1-1 0 0,-1 1 0 0 0,0-1 0 0 0,0 1 0 0 0,1-1 1 0 0,-1 1-1 0 0,0 0 0 0 0,0-1 0 0 0,0 1 1 0 0,0 0-1 0 0,-1 0 0 0 0,1 0 0 0 0,0-1 0 0 0,0 1 1 0 0,-1 1-1 0 0,1-1 0 0 0,-2-1 0 0 0,-9-4 4 0 0,0 1 1 0 0,0 0-1 0 0,-1 1 0 0 0,1 0 0 0 0,-1 1 0 0 0,0 1 0 0 0,-15-2 1 0 0,19 3-7 0 0,-5-2 9 0 0,1-1 0 0 0,-1 0 1 0 0,1-1-1 0 0,-18-9 0 0 0,16 7-1 0 0,1 1-1 0 0,-1 0 1 0 0,-30-7 0 0 0,-36 5-138 0 0,61 7 128 0 0,0-1 0 0 0,1-1 1 0 0,-1 0-1 0 0,-19-7 0 0 0,-33-10-38 0 0,-149-19 0 0 0,172 32 71 0 0,6 2-2 0 0,1 3 0 0 0,-1 1-1 0 0,-50 6 1 0 0,-280 27-170 0 0,97-5 194 0 0,243-22-39 0 0,0 1 0 0 0,1 2 0 0 0,-51 18 0 0 0,66-20-4 0 0,10-4-7 0 0,-19 6-15 0 0,0 2 1 0 0,-34 17 0 0 0,49-19 4 0 0,0 1-1 0 0,1 0 1 0 0,0 1-1 0 0,1 0 1 0 0,-13 16-1 0 0,-2 4-13 0 0,15-21 14 0 0,0 1 1 0 0,0 0-1 0 0,1 1 1 0 0,1 0-1 0 0,0 0 1 0 0,1 1-1 0 0,0 0 1 0 0,-5 14-1 0 0,-31 90-39 0 0,36-101 46 0 0,-1 0 0 0 0,0-1 0 0 0,-11 15 0 0 0,-18 38 23 0 0,32-58-15 0 0,1 0 1 0 0,1 0 0 0 0,-1 0-1 0 0,2 1 1 0 0,-1-1-1 0 0,1 1 1 0 0,1 0-1 0 0,-1-1 1 0 0,2 1-1 0 0,-1 0 1 0 0,2-1-1 0 0,-1 1 1 0 0,1-1-1 0 0,0 0 1 0 0,1 1-1 0 0,0-1 1 0 0,8 15-1 0 0,-6-14-27 0 0,13 14-356 0 0,-16-17-3388 0 0,-3-17 1331 0 0,-6-57-3593 0 0,2 36 4424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25:00.91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22998 479 964 0 0,'-1'-2'305'0'0,"0"0"1"0"0,0 1-1 0 0,0-1 0 0 0,0 0 1 0 0,1 1-1 0 0,-1-1 0 0 0,1 0 0 0 0,-1 0 1 0 0,1 1-1 0 0,0-1 0 0 0,-1 0 0 0 0,1 0 1 0 0,0 0-1 0 0,0 0 0 0 0,1 0 1 0 0,-1-3-1 0 0,1-4 493 0 0,-1 9-457 0 0,1 0-214 0 0,1 0 0 0 0,0 1 0 0 0,-1-1 0 0 0,1 1 1 0 0,0-1-1 0 0,-1 1 0 0 0,1 0 0 0 0,-1-1 0 0 0,1 1 1 0 0,-1 0-1 0 0,1 0 0 0 0,-1 0 0 0 0,0 0 0 0 0,0 0 1 0 0,1 0-1 0 0,-1 1 0 0 0,1 1 0 0 0,-1-2-132 0 0,0 0 0 0 0,0 1 0 0 0,0-1 1 0 0,0 1-1 0 0,-1-1 0 0 0,1 1 0 0 0,0-1 0 0 0,-1 1 0 0 0,1 0 0 0 0,-1-1 0 0 0,0 1 0 0 0,1 0 0 0 0,-1 1 1 0 0,0-2 26 0 0,-30 20 642 0 0,-7-5-554 0 0,-1-2-1 0 0,-61 15 1 0 0,-27-9 78 0 0,80-14-197 0 0,-76 19 1 0 0,79-16 24 0 0,1-2 1 0 0,-1-2-1 0 0,-1-1 0 0 0,1-2 0 0 0,-69-7 0 0 0,-65 3 72 0 0,-267-7 82 0 0,307 1-195 0 0,61 4 46 0 0,-282-24 36 0 0,-354-36-115 0 0,-393-49 19 0 0,1034 102 54 0 0,-499-60-182 0 0,-63 14 201 0 0,-248-6 42 0 0,63 14-115 0 0,353 12 173 0 0,-776-23-130 0 0,916 49 52 0 0,-240-11 76 0 0,-114 17-196 0 0,14 1 2 0 0,-479-7 491 0 0,656 15-408 0 0,-1245 12 19 0 0,753 44-41 0 0,509-25 134 0 0,-452 81-37 0 0,212 0 292 0 0,473-80-296 0 0,-187 40 627 0 0,130-22-514 0 0,28-16-203 0 0,-31 5 175 0 0,-433 117-195 0 0,10 5 38 0 0,224-30-94 0 0,216-55 164 0 0,-337 72-29 0 0,500-122-50 0 0,-215 84 0 0 0,225-73-93 0 0,31-11 154 0 0,-110 60 0 0 0,-215 147-77 0 0,333-206 126 0 0,54-25-69 0 0,-1 0 0 0 0,1 1 1 0 0,1 0-1 0 0,-1 1 0 0 0,-21 17 0 0 0,-1 2 718 0 0,38-27-892 0 0,0 1 0 0 0,-1-1 0 0 0,1 0 0 0 0,0 0 0 0 0,0 0 0 0 0,0 0 0 0 0,0 0 0 0 0,-1 0 0 0 0,1 0 0 0 0,0 0 0 0 0,0 0 0 0 0,0 0 0 0 0,-1-1 0 0 0,1 1 0 0 0,0 0 0 0 0,0 0 0 0 0,0-1 0 0 0,-1 1 0 0 0,1-1 0 0 0,0 1 0 0 0,0-1 0 0 0,-1 1 0 0 0,1-1 0 0 0,-1 1 0 0 0,1-1 0 0 0,0 1 0 0 0,-1-1 0 0 0,1 0 0 0 0,-1 1 0 0 0,1-2 0 0 0,-1-2-469 0 0,0 0-1 0 0,-1 0 1 0 0,0 1 0 0 0,0-1-1 0 0,0 0 1 0 0,0 0 0 0 0,0 1 0 0 0,-4-7-1 0 0,-7-13-1668 0 0,-5-1 91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25:01.9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168 72 340 0 0,'0'-10'1557'0'0,"-1"7"-1429"0"0,1 0 0 0 0,0 0 0 0 0,0 0 0 0 0,0-1 1 0 0,0 1-1 0 0,0 0 0 0 0,1 0 0 0 0,-1 0 1 0 0,1 0-1 0 0,0 0 0 0 0,0 0 0 0 0,0 0 1 0 0,0 0-1 0 0,1 0 0 0 0,-1 0 0 0 0,1 0 1 0 0,-1 1-1 0 0,5-6 0 0 0,-13 20 4285 0 0,-3 10-3348 0 0,-19 35-1251 0 0,17-36 239 0 0,1 0-1 0 0,1 1 1 0 0,0 0 0 0 0,-7 29 0 0 0,-14 33-10 0 0,11-22-28 0 0,16-49-2 0 0,0 1 0 0 0,0-1 1 0 0,-11 21-1 0 0,16-30-9 0 0,0 0 0 0 0,1 0 0 0 0,-1 0 0 0 0,1-1 0 0 0,0 1 0 0 0,0-1 0 0 0,0 1 0 0 0,0-1 1 0 0,1 0-1 0 0,0 0 0 0 0,-1 0 0 0 0,5 3 0 0 0,9 9-1 0 0,-5-4-10 0 0,1-1 0 0 0,0-1 0 0 0,22 14 0 0 0,-28-20 8 0 0,0 0 0 0 0,1-1 0 0 0,-1 1 0 0 0,1-1 0 0 0,0-1 0 0 0,-1 1 0 0 0,1-1 0 0 0,0 0 0 0 0,0-1 0 0 0,0 0 0 0 0,10-1 0 0 0,42-7 12 0 0,-44 5 9 0 0,0 0 0 0 0,0 1 0 0 0,-1 1 0 0 0,1 0 0 0 0,0 1 0 0 0,0 1 0 0 0,23 3 1 0 0,0 14 230 0 0,-37-18-271 0 0,0 1-1 0 0,0-1 1 0 0,0 1 0 0 0,0 0 0 0 0,0-1-1 0 0,0 1 1 0 0,0 0 0 0 0,0 0-1 0 0,0 0 1 0 0,-1-1 0 0 0,1 1 0 0 0,0 0-1 0 0,-1 0 1 0 0,1 0 0 0 0,0 0 0 0 0,-1 0-1 0 0,1 1 1 0 0,-1-1 0 0 0,0 0 0 0 0,1 0-1 0 0,-1 0 1 0 0,0 0 0 0 0,0 0 0 0 0,0 1-1 0 0,0-1 1 0 0,1 0 0 0 0,-2 0-1 0 0,1 0 1 0 0,0 2 0 0 0,-1-2-59 0 0,1 0 1 0 0,-1-1-1 0 0,1 1 0 0 0,-1 0 0 0 0,1-1 1 0 0,-1 1-1 0 0,0-1 0 0 0,1 1 1 0 0,-1-1-1 0 0,0 1 0 0 0,0-1 1 0 0,1 1-1 0 0,-1-1 0 0 0,0 0 1 0 0,0 0-1 0 0,0 1 0 0 0,1-1 1 0 0,-1 0-1 0 0,0 0 0 0 0,0 0 1 0 0,0 0-1 0 0,0 0 0 0 0,1 0 0 0 0,-1 0 1 0 0,0 0-1 0 0,0 0 0 0 0,0 0 1 0 0,0 0-1 0 0,-1-1 0 0 0,-27-7-1583 0 0,28 7 1548 0 0,-11-4-533 0 0,0 0 0 0 0,0-1-1 0 0,0 0 1 0 0,1-1 0 0 0,-11-9 0 0 0,-16-20-1114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5:36.3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24575,'1'10'0,"0"-1"0,1 1 0,0-1 0,0 0 0,1 0 0,0 0 0,1 0 0,-1-1 0,2 1 0,-1-1 0,1 0 0,7 8 0,12 14 0,45 45 0,-47-52 0,16 22 0,-2 1 0,-1 1 0,37 72 0,-44-69 0,2-1 0,3-2 0,66 75 0,79 73 0,-150-167 0,1 3 0,61 48 0,-25-30 0,66 46 0,-25-34 0,160 66 0,85 16 0,-263-108 0,199 93 0,77 30 0,-337-149 0,33 11 0,-2 2 0,0 3 0,57 35 0,-19-5 0,3-3 0,125 45 0,217 55 0,-285-102 0,236 67 0,-266-87 0,149 16 0,-142-32 0,207 28 0,134 11 0,-371-49 0,1-5 0,167-22 0,489-114 0,-738 132 0,0-1 0,0 0 0,0-2 0,-1-1 0,-1 0 0,1-2 0,-1 0 0,-1-1 0,20-17 0,-9 6 0,0 2 0,2 1 0,0 2 0,1 1 0,58-21 0,183-43 0,-198 61 0,80-23 0,221-93 0,-170 45 0,214-131 0,-313 162 0,133-52 0,-193 91 0,71-42 0,-101 51 0,0-1 0,-1 0 0,0-1 0,-1-1 0,-1 0 0,20-27 0,17-22 0,63-60 0,-63 71 0,78-104 0,-105 123 0,-10 14 0,-1 0 0,0-1 0,-2-1 0,0 0 0,9-26 0,-10 14 0,-3 12 0,0 1 0,-2-1 0,-1 0 0,4-40 0,-7 45 0,-1 12 0,0 0 0,-1 0 0,0 0 0,0 0 0,0 0 0,-2-8 0,2 12 0,0 0 0,0 1 0,-1-1 0,1 0 0,0 1 0,-1-1 0,1 0 0,0 1 0,-1-1 0,1 1 0,-1-1 0,1 1 0,-1-1 0,1 1 0,-1-1 0,1 1 0,-1 0 0,0-1 0,1 1 0,-1 0 0,0-1 0,-1 1 0,1 0 0,-1 0 0,0 0 0,1 0 0,-1 0 0,1 0 0,-1 0 0,1 0 0,-1 1 0,0-1 0,1 1 0,-1-1 0,-1 2 0,-84 40 0,55-25 0,-54 20 0,5-10 0,32-13 0,1 3 0,0 2 0,-66 36 0,0 4-1365,99-49-5461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25:12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562 187 152 0 0,'5'-24'6334'0'0,"2"-16"-4671"0"0,-7 36-1588 0 0,0 4-50 0 0,0-1-1 0 0,0 0 1 0 0,1 1 0 0 0,-1-1 0 0 0,0 0 0 0 0,0 0-1 0 0,0 0 1 0 0,0 1 0 0 0,0-1 0 0 0,0 0 0 0 0,0 0-1 0 0,0 1 1 0 0,0-1 0 0 0,0 0 0 0 0,-1 0 0 0 0,1 1-1 0 0,0-1 1 0 0,-1 0 0 0 0,1 1 0 0 0,0-1 0 0 0,-1 0-1 0 0,1 1 1 0 0,0-1 0 0 0,-1 1 0 0 0,1-1 0 0 0,-1 0-1 0 0,0 1 1 0 0,1-1 0 0 0,-1 1 0 0 0,1-1 0 0 0,-1 1-1 0 0,0 0 1 0 0,1-1 0 0 0,-1 1 0 0 0,0 0 0 0 0,0-1 0 0 0,-12-3 1173 0 0,12 3-1189 0 0,1 1 0 0 0,-1-1 0 0 0,0 1 0 0 0,1 0-1 0 0,-1-1 1 0 0,0 1 0 0 0,0 0 0 0 0,1 0 0 0 0,-1 0 0 0 0,0-1-1 0 0,0 1 1 0 0,1 0 0 0 0,-1 0 0 0 0,0 0 0 0 0,0 0 0 0 0,1 0-1 0 0,-1 0 1 0 0,0 0 0 0 0,0 1 0 0 0,1-1 0 0 0,-1 0-1 0 0,0 0 1 0 0,1 0 0 0 0,-2 1 0 0 0,-6 1 28 0 0,0 0 0 0 0,0-1 0 0 0,0 0-1 0 0,0 0 1 0 0,0-1 0 0 0,0 0 0 0 0,0 0 0 0 0,0-1 0 0 0,-10-2 0 0 0,-47 0 225 0 0,58 4-256 0 0,-51 9 2 0 0,56-9-12 0 0,-1 0 1 0 0,0 0 0 0 0,0 0 0 0 0,1 1-1 0 0,-1-1 1 0 0,1 0 0 0 0,-1 1-1 0 0,1 0 1 0 0,0-1 0 0 0,-1 1-1 0 0,1 0 1 0 0,0 0 0 0 0,0 1 0 0 0,1-1-1 0 0,-1 0 1 0 0,0 1 0 0 0,-1 3-1 0 0,0-1 3 0 0,-1 0-1 0 0,1-1 1 0 0,-1 1-1 0 0,0-1 0 0 0,0 1 1 0 0,-8 5-1 0 0,-9 10 19 0 0,-1 0 12 0 0,18-17-23 0 0,0 0-1 0 0,1 0 1 0 0,-1 0 0 0 0,1 0 0 0 0,0 1 0 0 0,0-1-1 0 0,0 1 1 0 0,-3 7 0 0 0,-24 31 69 0 0,24-27-30 0 0,-1 0-1 0 0,-16 25 0 0 0,11-19-27 0 0,-3 5 12 0 0,2 1 0 0 0,1 0-1 0 0,-14 50 1 0 0,19-59-17 0 0,6-16-13 0 0,0 0 0 0 0,0 0 0 0 0,0 0 0 0 0,0 1 1 0 0,1-1-1 0 0,-1 0 0 0 0,1 0 0 0 0,-1 1 0 0 0,1-1 0 0 0,0 0 1 0 0,-1 1-1 0 0,1-1 0 0 0,1 0 0 0 0,-1 1 0 0 0,0-1 0 0 0,1 0 1 0 0,0 3-1 0 0,8 20-11 0 0,-8-22 13 0 0,-1 0-1 0 0,1 0 1 0 0,0 0 0 0 0,0 0 0 0 0,1 0 0 0 0,-1-1 0 0 0,0 1 0 0 0,1 0 0 0 0,0-1 0 0 0,-1 1-1 0 0,1-1 1 0 0,0 0 0 0 0,1 0 0 0 0,-1 1 0 0 0,0-1 0 0 0,0-1 0 0 0,5 4 0 0 0,101 54 359 0 0,-71-40-316 0 0,22 7 475 0 0,-37-20-351 0 0,1 0 0 0 0,0-2 0 0 0,0 0 0 0 0,30 0 0 0 0,-52-4 12 0 0,53 11 96 0 0,-20-11-255 0 0,-26 0-3 0 0,-1-1 0 0 0,0 1 0 0 0,1 1 0 0 0,-1-1 0 0 0,0 1 1 0 0,10 3-1 0 0,-1 0 22 0 0,0-1 1 0 0,0 0 0 0 0,0-1 0 0 0,22-1 0 0 0,-37-1-26 0 0,29 3 26 0 0,121 7 111 0 0,-144-10-147 0 0,1 1 0 0 0,0-1 1 0 0,-1 1-1 0 0,1 1 1 0 0,8 2-1 0 0,21 2 26 0 0,158-6-30 0 0,-92 18-66 0 0,-85-17 56 0 0,0 0 1 0 0,1-2-1 0 0,-1 0 1 0 0,0-1-1 0 0,0-1 0 0 0,0-1 1 0 0,0 0-1 0 0,29-12 1 0 0,-25 8 188 0 0,1 2 1 0 0,0 0-1 0 0,0 2 0 0 0,1 0 1 0 0,46 0-1 0 0,-44 3-158 0 0,1-1 0 0 0,0-1-1 0 0,34-8 1 0 0,2-1 72 0 0,-52 9 181 0 0,1 0 0 0 0,-1-1 0 0 0,0 0 0 0 0,0-1 0 0 0,18-10 0 0 0,-17 9-215 0 0,0-1 0 0 0,1 2 0 0 0,0-1 0 0 0,15-3 0 0 0,-19 5 210 0 0,1-2 1 0 0,-1 1 0 0 0,0-1-1 0 0,-1-1 1 0 0,0 0 0 0 0,0 0-1 0 0,0 0 1 0 0,-1-1 0 0 0,9-12-1 0 0,5-2-131 0 0,21-36 224 0 0,-18 23-166 0 0,-12 16-47 0 0,0 0-1 0 0,-1-1 1 0 0,-1 0 0 0 0,11-30-1 0 0,-18 37-93 0 0,0 0 0 0 0,0 1 0 0 0,1-24 0 0 0,-4 26-29 0 0,-1 1 0 0 0,0 0 0 0 0,0-1 0 0 0,0 1 0 0 0,-1 0 0 0 0,-1 0 0 0 0,0 0 0 0 0,0 0 0 0 0,0 0 0 0 0,-1 0 0 0 0,-1 1 0 0 0,1 0 0 0 0,-2 0 0 0 0,1 0 0 0 0,-1 1-1 0 0,0-1 1 0 0,0 1 0 0 0,-1 1 0 0 0,0-1 0 0 0,0 1 0 0 0,0 0 0 0 0,-1 1 0 0 0,-15-8 0 0 0,-13-4-51 0 0,0 1-1 0 0,-1 3 1 0 0,0 1-1 0 0,-60-11 1 0 0,-2-3 64 0 0,72 21-48 0 0,0 0 1 0 0,0 2-1 0 0,-1 1 0 0 0,-29 1 0 0 0,-6-1-10 0 0,-175 4-63 0 0,-11-1 171 0 0,201-3-94 0 0,-1 3 0 0 0,-79 11-1 0 0,-96 30-76 0 0,50-8 149 0 0,168-34-71 0 0,-1 1-1 0 0,1 0 1 0 0,0 0 0 0 0,0 0-1 0 0,0 1 1 0 0,0 0 0 0 0,0 0-1 0 0,1 0 1 0 0,-1 1 0 0 0,0 0-1 0 0,1 0 1 0 0,0 0 0 0 0,0 1-1 0 0,0 0 1 0 0,0 0 0 0 0,1 0-1 0 0,-1 0 1 0 0,1 1 0 0 0,-6 8-1 0 0,-18 20-3724 0 0,28-33 3591 0 0,-1 0 1 0 0,1 1-1 0 0,-1-1 0 0 0,1 0 1 0 0,0 0-1 0 0,-1 1 0 0 0,1-1 1 0 0,-1 0-1 0 0,1 0 0 0 0,0 0 1 0 0,-1 0-1 0 0,1 1 0 0 0,-1-1 1 0 0,1 0-1 0 0,-1 0 0 0 0,1 0 1 0 0,-1 0-1 0 0,1 0 0 0 0,-1 0 1 0 0,1 0-1 0 0,-1-1 0 0 0,1 1 1 0 0,0 0-1 0 0,-1 0 0 0 0,1 0 1 0 0,-1 0-1 0 0,1-1 0 0 0,-1 1 1 0 0,0-1-91 0 0,0-1 0 0 0,0 1-1 0 0,0 0 1 0 0,1 0 0 0 0,-1-1 0 0 0,0 1 0 0 0,1-1 0 0 0,-1 1 0 0 0,1 0 0 0 0,0-1 0 0 0,-1 1 0 0 0,1-1 0 0 0,0 1 0 0 0,0-3 0 0 0,-2-18-1868 0 0,2 0 1 0 0,0-1 0 0 0,5-28-1 0 0,5 3 117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25:17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7909 46 644 0 0,'6'-4'5659'0'0,"0"0"-3977"0"0,-6-3-1218 0 0,2-17-2047 0 0,-2 24 1521 0 0,0 0 0 0 0,0-1 0 0 0,0 1 0 0 0,0 0 1 0 0,-1 0-1 0 0,1-1 0 0 0,0 1 0 0 0,0 0 0 0 0,0 0 1 0 0,0-1-1 0 0,0 1 0 0 0,0 0 0 0 0,0 0 1 0 0,-1-1-1 0 0,1 1 0 0 0,0 0 0 0 0,0 0 0 0 0,0-1 1 0 0,-1 1-1 0 0,1 0 0 0 0,0 0 0 0 0,0 0 0 0 0,0 0 1 0 0,-1-1-1 0 0,1 1 0 0 0,0 0 0 0 0,0 0 0 0 0,-1 0 1 0 0,1 0-1 0 0,0 0 0 0 0,-1 0 0 0 0,1 0 1 0 0,0 0-1 0 0,0 0 0 0 0,-1 0 0 0 0,1 0 0 0 0,0 0 1 0 0,-1 0-1 0 0,1 0 0 0 0,0 0 0 0 0,0 0 0 0 0,-1 0 1 0 0,1 0-1 0 0,0 0 0 0 0,0 0 0 0 0,-1 0 1 0 0,1 0-1 0 0,0 1 0 0 0,0-1 0 0 0,-1 0 0 0 0,1 0 1 0 0,0 0-1 0 0,0 0 0 0 0,-1 1 0 0 0,1-1 0 0 0,0 0 1 0 0,0 0-1 0 0,0 0 0 0 0,0 1 0 0 0,-1-1 1 0 0,1 0-1 0 0,0 0 0 0 0,0 1 0 0 0,-7 13 12496 0 0,-15-14-12420 0 0,9 0-10 0 0,11 0-4 0 0,4 0-2 0 0,-417 11 154 0 0,-35-25 204 0 0,193 12-275 0 0,-373 10 379 0 0,452 2-279 0 0,-467 33 298 0 0,-224 47-128 0 0,64 34-351 0 0,2 41 41 0 0,449-75-28 0 0,-162 84-214 0 0,464-150 12 0 0,-67 41 0 0 0,7-3 111 0 0,79-43 79 0 0,1 1 1 0 0,1 2 0 0 0,1 1-1 0 0,1 1 1 0 0,1 1 0 0 0,-48 58 0 0 0,-11 24 30 0 0,-36 40-12 0 0,96-115-26 0 0,-37 58 0 0 0,12-15-7 0 0,-8-3-7 0 0,-17 24-27 0 0,-13 62-25 0 0,28-73 121 0 0,44-63-24 0 0,1 1 0 0 0,-25 43 0 0 0,31-47-1 0 0,0-1 1 0 0,-2-1 0 0 0,-20 23-1 0 0,17-22 5 0 0,1 2-1 0 0,-18 27 1 0 0,24-33-22 0 0,-2 0 1 0 0,1-1-1 0 0,-2-1 0 0 0,0 0 1 0 0,0 0-1 0 0,-22 15 1 0 0,-3 4 11 0 0,18-13-30 0 0,1 2 0 0 0,-17 23 1 0 0,19-22 7 0 0,-2 0 1 0 0,-22 20-1 0 0,9-15 0 0 0,19-17 8 0 0,0 1 0 0 0,1 0 0 0 0,-13 15 0 0 0,21-22 42 0 0,-1 1-1 0 0,0-1 1 0 0,1 1 0 0 0,-1-1 0 0 0,0 0 0 0 0,-1 0 0 0 0,-4 2 0 0 0,-26 20 310 0 0,11-6-204 0 0,21-17-119 0 0,1-1 0 0 0,0 0 0 0 0,0 1 0 0 0,0 0 0 0 0,0-1 1 0 0,0 1-1 0 0,0 0 0 0 0,1 0 0 0 0,-1 0 0 0 0,0 0 0 0 0,-1 3 0 0 0,-17 21-8 0 0,17-23-19 0 0,1 0 0 0 0,-1 0 0 0 0,1 0-1 0 0,0 0 1 0 0,-1 0 0 0 0,1 0 0 0 0,0 1-1 0 0,1-1 1 0 0,-1 1 0 0 0,1-1 0 0 0,-1 1 0 0 0,0 5-1 0 0,-2-3 29 0 0,4-5-40 0 0,-1 0 1 0 0,0-1-1 0 0,0 1 1 0 0,1 0-1 0 0,-1 0 1 0 0,1 0-1 0 0,-1 0 1 0 0,1 0-1 0 0,-1 0 1 0 0,1 0-1 0 0,-1 0 1 0 0,1 0-1 0 0,0 0 1 0 0,0 0-1 0 0,-1 0 1 0 0,1 0-1 0 0,0 2 1 0 0,0-3-57 0 0,0 1-1 0 0,0-1 1 0 0,0 1 0 0 0,0-1 0 0 0,0 1 0 0 0,0-1 0 0 0,0 0 0 0 0,0 1 0 0 0,0-1 0 0 0,0 1 0 0 0,1-1-1 0 0,-1 1 1 0 0,0-1 0 0 0,0 1 0 0 0,0-1 0 0 0,0 0 0 0 0,1 1 0 0 0,-1-1 0 0 0,0 1 0 0 0,1-1-1 0 0,-1 0 1 0 0,0 1 0 0 0,1-1 0 0 0,-1 0 0 0 0,0 0 0 0 0,1 1 0 0 0,-1-1 0 0 0,0 0 0 0 0,1 0 0 0 0,-1 1-1 0 0,1-1 1 0 0,-1 0 0 0 0,1 0 0 0 0,-1 0 0 0 0,1 0 0 0 0,-1 0 0 0 0,0 0 0 0 0,1 1 0 0 0,-1-1-1 0 0,1 0 1 0 0,-1 0 0 0 0,1-1 0 0 0,-1 1 0 0 0,1 0 0 0 0,-1 0 0 0 0,1 0 0 0 0,-1 0 0 0 0,0 0 0 0 0,1 0-1 0 0,-1-1 1 0 0,1 1 0 0 0,-1 0 0 0 0,1 0 0 0 0,-1-1 0 0 0,0 1 0 0 0,1 0 0 0 0,-1 0 0 0 0,0-1-1 0 0,1 0 1 0 0,1 0-291 0 0,0 0-1 0 0,0 0 0 0 0,-1-1 0 0 0,1 1 0 0 0,0-1 0 0 0,-1 1 0 0 0,1-1 1 0 0,-1 0-1 0 0,1 0 0 0 0,-1 1 0 0 0,0-1 0 0 0,0 0 0 0 0,1-3 1 0 0,0 0-684 0 0,-1 1 323 0 0,0 0 0 0 0,0 0 0 0 0,0 0-1 0 0,-1-1 1 0 0,0 1 0 0 0,1 0 0 0 0,-2-7-1 0 0,-4-7-1318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25:18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10 1184 0 0,'-2'0'635'0'0,"0"0"1"0"0,0-1-1 0 0,0 1 1 0 0,0 0-1 0 0,0-1 0 0 0,0 1 1 0 0,-1-1-1 0 0,2 0 1 0 0,-1 0-1 0 0,0 0 0 0 0,-3-2 1 0 0,-2 2 4022 0 0,5 25-3832 0 0,1 0-836 0 0,-2 1-1 0 0,-7 36 1 0 0,4-36 14 0 0,2 0-1 0 0,-2 41 1 0 0,12 13-27 0 0,0-9 47 0 0,-6-68-25 0 0,0 0-1 0 0,0 0 1 0 0,0 0-1 0 0,0 0 1 0 0,0 0 0 0 0,0 0-1 0 0,1 0 1 0 0,-1 0 0 0 0,1 0-1 0 0,-1 0 1 0 0,1 0 0 0 0,0 0-1 0 0,0 0 1 0 0,-1-1-1 0 0,1 1 1 0 0,1 0 0 0 0,-1-1-1 0 0,0 1 1 0 0,0 0 0 0 0,1-1-1 0 0,-1 1 1 0 0,1-1-1 0 0,-1 0 1 0 0,1 0 0 0 0,-1 1-1 0 0,1-1 1 0 0,0 0 0 0 0,0 0-1 0 0,-1-1 1 0 0,1 1 0 0 0,0 0-1 0 0,0-1 1 0 0,0 1-1 0 0,0-1 1 0 0,0 1 0 0 0,4-1-1 0 0,6 0 14 0 0,1 0 0 0 0,0-1 1 0 0,0-1-1 0 0,-1 0 0 0 0,15-4 0 0 0,29-4 153 0 0,-55 10-112 0 0,47 21 239 0 0,-35-16-348 0 0,29 13 315 0 0,-42-18-311 0 0,1 1 0 0 0,0-1 1 0 0,0 0-1 0 0,0 1 1 0 0,0-1-1 0 0,0 1 0 0 0,0-1 1 0 0,-1 1-1 0 0,1-1 1 0 0,0 1-1 0 0,0 0 0 0 0,-1-1 1 0 0,1 1-1 0 0,0 0 0 0 0,-1 0 1 0 0,1-1-1 0 0,-1 1 1 0 0,1 0-1 0 0,-1 0 0 0 0,1 0 1 0 0,-1 0-1 0 0,0 0 1 0 0,1 0-1 0 0,-1 0 0 0 0,0-1 1 0 0,0 1-1 0 0,0 0 1 0 0,0 0-1 0 0,0 0 0 0 0,0 0 1 0 0,0 2-1 0 0,0-3-35 0 0,0 1 0 0 0,-1-1 0 0 0,1 1 1 0 0,0-1-1 0 0,0 1 0 0 0,-1-1 0 0 0,1 1 0 0 0,-1-1 0 0 0,1 0 0 0 0,0 1 0 0 0,-1-1 0 0 0,1 0 0 0 0,-1 1 0 0 0,1-1 0 0 0,-1 0 1 0 0,1 0-1 0 0,0 1 0 0 0,-1-1 0 0 0,1 0 0 0 0,-1 0 0 0 0,0 0 0 0 0,1 0 0 0 0,-1 0 0 0 0,1 0 0 0 0,-1 0 0 0 0,1 0 0 0 0,-1 0 1 0 0,1 0-1 0 0,-1 0 0 0 0,0 0 0 0 0,-21-10-1992 0 0,-13-18-775 0 0,3-9 528 0 0,-8-9 158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5:11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982 254 824 0 0,'17'-16'5303'0'0,"-12"9"-5058"0"0,0 0 0 0 0,0-1 0 0 0,-1 1 1 0 0,1-1-1 0 0,2-9 0 0 0,-6 15-234 0 0,0-1 1 0 0,0 0-1 0 0,-1 1 0 0 0,1-1 1 0 0,-1 0-1 0 0,0 1 0 0 0,0-1 1 0 0,0 0-1 0 0,0 1 1 0 0,0-1-1 0 0,-1 0 0 0 0,1 1 1 0 0,-1-1-1 0 0,1 1 0 0 0,-1-1 1 0 0,0 0-1 0 0,0 1 1 0 0,0 0-1 0 0,0-1 0 0 0,-1 1 1 0 0,-2-4-1 0 0,1 4-15 0 0,0-1 0 0 0,-1 1 1 0 0,1-1-1 0 0,-1 1 0 0 0,1 0 0 0 0,-1 1 1 0 0,0-1-1 0 0,0 1 0 0 0,0-1 0 0 0,0 1 0 0 0,0 0 1 0 0,0 1-1 0 0,0-1 0 0 0,0 1 0 0 0,0-1 0 0 0,0 1 1 0 0,-5 1-1 0 0,-9-1 17 0 0,0 2 1 0 0,-32 5-1 0 0,-54 12 27 0 0,61-12-20 0 0,1 1 1 0 0,-61 21-1 0 0,54-9-40 0 0,1 2 1 0 0,2 1-1 0 0,-75 52 1 0 0,-33 46-38 0 0,83-45 60 0 0,20-20 27 0 0,48-52-27 0 0,0-1-1 0 0,0 1 0 0 0,0 0 1 0 0,1 0-1 0 0,0 0 0 0 0,-1 0 1 0 0,1 0-1 0 0,1 0 0 0 0,-1 1 1 0 0,1-1-1 0 0,-1 1 1 0 0,1-1-1 0 0,1 1 0 0 0,-1-1 1 0 0,1 1-1 0 0,-1 0 0 0 0,2 8 1 0 0,0-5 0 0 0,0 0 1 0 0,0 0 0 0 0,1 0 0 0 0,0 0 0 0 0,1 0 0 0 0,0 0-1 0 0,0 0 1 0 0,9 13 0 0 0,2 2-5 0 0,-2 1 15 0 0,2-1-1 0 0,1-1 1 0 0,1 0-1 0 0,0-1 1 0 0,2 0-1 0 0,0-2 1 0 0,2 0-1 0 0,24 18 1 0 0,10 0 103 0 0,95 49 1 0 0,-117-71-79 0 0,1-1 0 0 0,1-2 0 0 0,-1-1 0 0 0,62 11 0 0 0,30-6-46 0 0,213 2-1 0 0,128-41 455 0 0,-359 15 19 0 0,-34 4-293 0 0,92-17-1 0 0,-142 16-155 0 0,0 0-1 0 0,-1-2 1 0 0,0-1-1 0 0,0 0 1 0 0,0-2-1 0 0,-1 0 1 0 0,-1-2-1 0 0,22-15 1 0 0,-24 15 63 0 0,0-1 0 0 0,-1 0 0 0 0,-1-2 0 0 0,-1 0 0 0 0,0 0 0 0 0,-1-2 0 0 0,0 0 0 0 0,-1 0 1 0 0,19-36-1 0 0,-29 44 57 0 0,0-1-1 0 0,0 1 1 0 0,0-1 0 0 0,-1 1 0 0 0,-1-1 0 0 0,0 0 0 0 0,0 0 0 0 0,-1 0 0 0 0,0 1 0 0 0,-1-1 0 0 0,0 0 0 0 0,0 0 0 0 0,-1 0 0 0 0,0 1-1 0 0,-1-1 1 0 0,0 1 0 0 0,-1 0 0 0 0,0 0 0 0 0,0 0 0 0 0,-1 0 0 0 0,-10-14 0 0 0,-3-1 137 0 0,0 0 0 0 0,-2 1 0 0 0,-1 2 0 0 0,-1 0 0 0 0,-48-36 0 0 0,19 22-164 0 0,-3 2-1 0 0,0 3 0 0 0,-2 2 1 0 0,-1 2-1 0 0,-98-29 1 0 0,45 24-733 0 0,-2 5 1 0 0,-134-13-1 0 0,-6-4-3592 0 0,207 32 2671 0 0,1-2-1 0 0,1-3 0 0 0,-60-28 0 0 0,33 4-666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5:14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25100 110 956 0 0,'0'-5'549'0'0,"0"0"0"0"0,-1 0-1 0 0,1 0 1 0 0,-1 1 0 0 0,0-1 0 0 0,-1 0-1 0 0,1 1 1 0 0,-1-1 0 0 0,0 1 0 0 0,0-1-1 0 0,0 1 1 0 0,-1 0 0 0 0,-5-8 0 0 0,5 9-508 0 0,0 0 0 0 0,0-1 0 0 0,-1 1 0 0 0,0 0 0 0 0,1 1 0 0 0,-1-1 0 0 0,0 1 0 0 0,0-1 0 0 0,-1 1 0 0 0,1 1 0 0 0,0-1 0 0 0,-1 0 0 0 0,1 1 0 0 0,-1 0 0 0 0,1 0 0 0 0,-1 0 0 0 0,0 1 0 0 0,1 0 0 0 0,-1 0 0 0 0,0 0 0 0 0,1 0 0 0 0,-9 2 0 0 0,-390 81-31 0 0,155-34-76 0 0,-224 32 207 0 0,-991 53 42 0 0,994-92 39 0 0,62-4-193 0 0,-1409 121-4 0 0,880-49-37 0 0,-288 31-192 0 0,912-108 205 0 0,-516 51-8 0 0,-136 14 248 0 0,-486 40-160 0 0,-353 38-29 0 0,377 25 76 0 0,858-118 283 0 0,343-51-207 0 0,-789 119 638 0 0,6 36 287 0 0,-870 263-1382 0 0,634-33 258 0 0,840-268-16 0 0,304-114 12 0 0,-535 210 73 0 0,-109 79-54 0 0,500-217-1 0 0,-388 182-24 0 0,512-228 72 0 0,-412 222-185 0 0,432-217 201 0 0,-128 109 0 0 0,203-154-79 0 0,-18 14 4 0 0,-87 75-4 0 0,-66 92-72 0 0,41-49-36 0 0,75-71 79 0 0,-6 6 102 0 0,-12 22 11 0 0,70-75-74 0 0,-1 2 12 0 0,-46 45-1 0 0,13-5 66 0 0,55-70-73 0 0,0 0 0 0 0,0 0 0 0 0,0 1 0 0 0,1 0 0 0 0,-7 11 0 0 0,-1-7 136 0 0,9-9-108 0 0,9-8-373 0 0,-3 1-60 0 0,0 0 0 0 0,0-1 0 0 0,-1 0 0 0 0,1 1 0 0 0,-1-1 1 0 0,0 1-1 0 0,0-1 0 0 0,-2-8 0 0 0,1 2-590 0 0,1-82-5416 0 0,0 63 4451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5:15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11 1856 0 0,'0'0'130'0'0,"0"0"0"0"0,1-1 0 0 0,-1 1-1 0 0,0 0 1 0 0,0-1 0 0 0,0 1 0 0 0,0 0 0 0 0,0-1-1 0 0,0 1 1 0 0,0-1 0 0 0,-1 1 0 0 0,1 0 0 0 0,0-1 0 0 0,0 1-1 0 0,0 0 1 0 0,0-1 0 0 0,0 1 0 0 0,0 0 0 0 0,-1-1-1 0 0,1 1 1 0 0,0 0 0 0 0,0-1 0 0 0,-1 1 0 0 0,1 0-1 0 0,0 0 1 0 0,0-1 0 0 0,-1 1 0 0 0,1 0 0 0 0,0 0-1 0 0,-1-1 1 0 0,1 1 0 0 0,0 0 0 0 0,-1 0 0 0 0,1 0 0 0 0,0 0-1 0 0,-1 0 1 0 0,1 0 0 0 0,0-1 0 0 0,-1 1 0 0 0,1 0-1 0 0,0 0 1 0 0,-1 0 0 0 0,1 0 0 0 0,-1 0 0 0 0,1 0-1 0 0,0 0 1 0 0,-1 0 0 0 0,1 1 0 0 0,0-1 0 0 0,-1 0-1 0 0,1 0 1 0 0,0 0 0 0 0,-1 0 0 0 0,1 0 0 0 0,0 1 0 0 0,-1-1-1 0 0,0 0 1 0 0,0 1-85 0 0,0 0 0 0 0,-1 0 0 0 0,1 0-1 0 0,-1 0 1 0 0,1 0 0 0 0,0 1 0 0 0,0-1 0 0 0,0 0 0 0 0,0 0 0 0 0,0 1-1 0 0,0-1 1 0 0,0 1 0 0 0,-1 2 0 0 0,-16 57 38 0 0,2 0 0 0 0,-15 126 0 0 0,14-61-60 0 0,8-70-7 0 0,-4 96 0 0 0,13-150-14 0 0,0 1-1 0 0,0-1 1 0 0,0 1-1 0 0,0 0 1 0 0,1-1-1 0 0,-1 1 1 0 0,1-1 0 0 0,0 1-1 0 0,-1-1 1 0 0,1 0-1 0 0,0 1 1 0 0,1-1-1 0 0,1 4 1 0 0,-2-5 0 0 0,0 0 1 0 0,0-1-1 0 0,0 1 0 0 0,-1 0 1 0 0,2 0-1 0 0,-1-1 0 0 0,0 1 1 0 0,0 0-1 0 0,0-1 1 0 0,0 0-1 0 0,0 1 0 0 0,0-1 1 0 0,1 1-1 0 0,-1-1 0 0 0,0 0 1 0 0,0 0-1 0 0,0 0 0 0 0,1 0 1 0 0,-1 0-1 0 0,2 0 0 0 0,5-2 10 0 0,1 0 0 0 0,0 0 0 0 0,-1-1 0 0 0,0 0-1 0 0,0-1 1 0 0,12-7 0 0 0,70-42 69 0 0,-87 52-77 0 0,0 0 0 0 0,0 0 0 0 0,0 0 0 0 0,0 1 0 0 0,0-1 0 0 0,0 1 0 0 0,0 0 0 0 0,0 0 0 0 0,0 0 0 0 0,0 0 0 0 0,0 1 0 0 0,0-1 0 0 0,0 1 0 0 0,0 0 0 0 0,0-1-1 0 0,0 1 1 0 0,0 1 0 0 0,3 1 0 0 0,32 6 17 0 0,7 0 38 0 0,-44-9-83 0 0,0 0 0 0 0,0 0 0 0 0,0 1 0 0 0,0-1 0 0 0,0 0 0 0 0,0 1 0 0 0,0-1 0 0 0,0 0 0 0 0,0 1-1 0 0,0 0 1 0 0,0-1 0 0 0,0 1 0 0 0,-1-1 0 0 0,1 1 0 0 0,0 0 0 0 0,0 0 0 0 0,-1-1 0 0 0,1 1 0 0 0,0 0-1 0 0,-1 0 1 0 0,1 0 0 0 0,-1 0 0 0 0,1 0 0 0 0,-1 0 0 0 0,0 0 0 0 0,1 0 0 0 0,-1 0 0 0 0,0 0 0 0 0,1 0-1 0 0,-1 0 1 0 0,0 0 0 0 0,0 0 0 0 0,0 0 0 0 0,0 0 0 0 0,0 0 0 0 0,0 0 0 0 0,-1 0 0 0 0,1 1 0 0 0,0-1-91 0 0,-1 0 1 0 0,1-1 0 0 0,-1 1-1 0 0,0 0 1 0 0,1-1 0 0 0,-1 1 0 0 0,0 0-1 0 0,1-1 1 0 0,-1 1 0 0 0,0-1-1 0 0,1 1 1 0 0,-1-1 0 0 0,0 0 0 0 0,0 1-1 0 0,0-1 1 0 0,1 0 0 0 0,-1 1 0 0 0,0-1-1 0 0,0 0 1 0 0,0 0 0 0 0,0 0-1 0 0,0 0 1 0 0,1 0 0 0 0,-1 0 0 0 0,0 0-1 0 0,0 0 1 0 0,0 0 0 0 0,0 0-1 0 0,0 0 1 0 0,0-1 0 0 0,1 1 0 0 0,-1 0-1 0 0,0 0 1 0 0,0-1 0 0 0,0 1-1 0 0,0-2 1 0 0,-28-15-2002 0 0,6-8 125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5:21.6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594 311 1036 0 0,'16'-6'2776'0'0,"22"-9"-166"0"0,-36 15-2569 0 0,-1 0 1 0 0,0-1-1 0 0,0 1 0 0 0,0-1 0 0 0,1 0 0 0 0,-1 1 0 0 0,0-1 0 0 0,0 0 0 0 0,0 0 0 0 0,0 1 0 0 0,0-1 0 0 0,0 0 1 0 0,0 0-1 0 0,-1 0 0 0 0,1 0 0 0 0,0 0 0 0 0,0-1 0 0 0,-1 1 0 0 0,1 0 0 0 0,0-2 0 0 0,-3-2-26 0 0,0 0 0 0 0,0 0-1 0 0,0 1 1 0 0,-1-1-1 0 0,1 0 1 0 0,-1 1 0 0 0,0 0-1 0 0,-1-1 1 0 0,1 1 0 0 0,-1 0-1 0 0,0 1 1 0 0,0-1-1 0 0,0 1 1 0 0,-5-4 0 0 0,1 1 13 0 0,5 2-19 0 0,0 1 0 0 0,-1 0 0 0 0,1 1-1 0 0,-1-1 1 0 0,0 1 0 0 0,0 0-1 0 0,0 0 1 0 0,0 0 0 0 0,0 0 0 0 0,0 0-1 0 0,-1 1 1 0 0,1 0 0 0 0,-1 0 0 0 0,1 0-1 0 0,0 1 1 0 0,-7-1 0 0 0,4 2-2 0 0,0 0 1 0 0,0 1-1 0 0,0 0 1 0 0,0 0-1 0 0,0 0 1 0 0,0 1-1 0 0,1 0 1 0 0,-1 1-1 0 0,-7 4 1 0 0,-13 7 54 0 0,-1-2 0 0 0,-1 0-1 0 0,0-2 1 0 0,0-2 0 0 0,-31 7 0 0 0,50-14-11 0 0,1 0-1 0 0,-1 1 0 0 0,1 1 1 0 0,0-1-1 0 0,0 1 1 0 0,1 1-1 0 0,-1 0 1 0 0,1 0-1 0 0,0 0 0 0 0,0 1 1 0 0,1 0-1 0 0,-1 1 1 0 0,1 0-1 0 0,1 0 1 0 0,-1 0-1 0 0,-6 12 0 0 0,-1 4 0 0 0,-1-1-34 0 0,0 1 0 0 0,2 1 1 0 0,1 0-1 0 0,0 1 1 0 0,2 0-1 0 0,-9 38 1 0 0,18-56-12 0 0,0 0 0 0 0,1-1 0 0 0,0 1 0 0 0,0 0 0 0 0,0 0 0 0 0,1 0 0 0 0,0 0 1 0 0,1-1-1 0 0,0 1 0 0 0,0-1 0 0 0,0 1 0 0 0,0-1 0 0 0,1 1 0 0 0,0-1 0 0 0,1 0 1 0 0,-1-1-1 0 0,1 1 0 0 0,0 0 0 0 0,1-1 0 0 0,-1 0 0 0 0,1 0 0 0 0,0 0 1 0 0,0-1-1 0 0,1 0 0 0 0,6 4 0 0 0,15 9 29 0 0,1-1 0 0 0,0-1 0 0 0,1-2 0 0 0,35 12 0 0 0,-23-10-3 0 0,265 95 58 0 0,-245-93-106 0 0,0-3 1 0 0,1-2-1 0 0,70 4 1 0 0,-29-13 11 0 0,1-6 1 0 0,-1-3-1 0 0,166-34 1 0 0,-226 33 165 0 0,-1-2 0 0 0,0-1 1 0 0,-1-3-1 0 0,0-1 0 0 0,-1-2 0 0 0,-1-2 1 0 0,45-28-1 0 0,-72 38 81 0 0,-1-1-1 0 0,-1-1 1 0 0,0 0 0 0 0,0-1 0 0 0,-1 1-1 0 0,0-2 1 0 0,-1 1 0 0 0,0-2-1 0 0,-1 1 1 0 0,0-1 0 0 0,7-19 0 0 0,-4 4-72 0 0,-1 0 1 0 0,-1-1 0 0 0,-2 0 0 0 0,5-42-1 0 0,-10 61-171 0 0,0-1-1 0 0,-1 1 1 0 0,0 0-1 0 0,0 0 0 0 0,-1-1 1 0 0,-1 1-1 0 0,0 0 1 0 0,0 0-1 0 0,-1 0 0 0 0,0 1 1 0 0,-1-1-1 0 0,0 1 1 0 0,0-1-1 0 0,-1 1 0 0 0,0 1 1 0 0,-1-1-1 0 0,0 1 1 0 0,0 0-1 0 0,-1 0 1 0 0,-8-8-1 0 0,-2 3-9 0 0,0 0 0 0 0,-1 1 0 0 0,0 1 0 0 0,-1 0 0 0 0,0 2 0 0 0,0 0 0 0 0,-1 1 0 0 0,-41-10 0 0 0,-83-14 63 0 0,-1 6-1 0 0,-251-11 1 0 0,258 33-958 0 0,0 7 0 0 0,-199 28 0 0 0,325-29 430 0 0,0-1-1 0 0,0 0 1 0 0,0 0-1 0 0,0-1 0 0 0,-1-1 1 0 0,1 0-1 0 0,-19-4 1 0 0,26 3 213 0 0,0 0 1 0 0,1 0-1 0 0,-1 0 1 0 0,0 0 0 0 0,1-1-1 0 0,0 0 1 0 0,-1 1 0 0 0,1-2-1 0 0,0 1 1 0 0,0 0 0 0 0,1-1-1 0 0,-1 0 1 0 0,1 0-1 0 0,0 0 1 0 0,0 0 0 0 0,0-1-1 0 0,0 1 1 0 0,1-1 0 0 0,-4-8-1 0 0,-11-45-1931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5:26.0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4200 0 1008 0 0,'-1'2'234'0'0,"1"-1"-1"0"0,-1 0 1 0 0,0 0 0 0 0,0 0-1 0 0,0 0 1 0 0,1 0-1 0 0,-1 0 1 0 0,0 0 0 0 0,0 0-1 0 0,0 0 1 0 0,-1-1 0 0 0,1 1-1 0 0,0 0 1 0 0,0-1-1 0 0,0 1 1 0 0,0-1 0 0 0,-1 1-1 0 0,1-1 1 0 0,0 0-1 0 0,-2 1 1 0 0,-25 6 1835 0 0,26-7-1826 0 0,-58 10 895 0 0,-22 22-1132 0 0,-120 65 1 0 0,91-35 43 0 0,-56 27 7 0 0,-54 33-87 0 0,113-58-18 0 0,-159 107-11 0 0,38-22 150 0 0,-415 277-14 0 0,382-209 298 0 0,-32 21-41 0 0,183-158-284 0 0,-183 169-1 0 0,225-180 92 0 0,-186 196 344 0 0,165-150 133 0 0,-137 226 0 0 0,169-247-583 0 0,39-64 5 0 0,1 0-1 0 0,2 2 1 0 0,-24 65-1 0 0,36-82 35 0 0,2 0 0 0 0,0 0-1 0 0,-1 30 1 0 0,-3 25 153 0 0,0-17-96 0 0,6-43-101 0 0,-1 0-1 0 0,0 1 1 0 0,-1-1-1 0 0,0 0 0 0 0,0 0 1 0 0,-7 16-1 0 0,1-6-2 0 0,1 1 0 0 0,0 0 0 0 0,2 0 0 0 0,-4 31 0 0 0,1-6 27 0 0,-32 120 540 0 0,33-149-524 0 0,0 9 11 0 0,0 45 383 0 0,5-54-266 0 0,0 1 0 0 0,-1-1 1 0 0,-7 23-1 0 0,3-9 11 0 0,5-24-174 0 0,0 4 3 0 0,0 0 0 0 0,-1 0 1 0 0,0-1-1 0 0,-1 1 0 0 0,-8 14 0 0 0,8-2 1599 0 0,4-16-965 0 0,1-10-1795 0 0,-45-27-5441 0 0,35 19 4814 0 0,-27-21-5025 0 0,22 25 4973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5:26.6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1 223 684 0 0,'11'3'9037'0'0,"31"8"-8300"0"0,-21 13-583 0 0,10 15 27 0 0,-8 2-34 0 0,9 15 105 0 0,25 61 0 0 0,-51-102-214 0 0,1-1 1 0 0,1 0 0 0 0,0-1 0 0 0,0 0 0 0 0,1 0-1 0 0,20 21 1 0 0,-17-19 138 0 0,5 1 154 0 0,-14-16-308 0 0,0 0 1 0 0,0 0-1 0 0,0 0 0 0 0,0 0 1 0 0,0 0-1 0 0,0-1 0 0 0,0 1 0 0 0,-1-1 1 0 0,1 0-1 0 0,0 0 0 0 0,0 0 1 0 0,0 0-1 0 0,-1 0 0 0 0,1 0 0 0 0,-1-1 1 0 0,3-1-1 0 0,49-32 161 0 0,-46 28-117 0 0,25-17-142 0 0,-1-1 1 0 0,-1-1-1 0 0,40-45 1 0 0,-51 47-726 0 0,-1 0-1 0 0,-1-1 1 0 0,-1-1 0 0 0,-2-1 0 0 0,14-31 0 0 0,48-118-3773 0 0,-32 76 2363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10.6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799 105 532 0 0,'6'-7'5455'0'0,"2"-9"-3949"0"0,8-14-1354 0 0,-15 29-134 0 0,0 0 0 0 0,0 0 0 0 0,0 0 0 0 0,0 0 0 0 0,0 0 0 0 0,0 0 0 0 0,-1-1 0 0 0,1 1 0 0 0,0 0 0 0 0,-1-1 0 0 0,1 1 1 0 0,-1 0-1 0 0,1-1 0 0 0,-1 1 0 0 0,0-1 0 0 0,1 1 0 0 0,-1-1 0 0 0,0 1 0 0 0,0-1 0 0 0,0 1 0 0 0,0-1 0 0 0,0 1 0 0 0,-1-1 0 0 0,1 1 0 0 0,0 0 1 0 0,-1-1-1 0 0,1 1 0 0 0,-1-2 0 0 0,-2 1-11 0 0,1 1-1 0 0,-1-1 1 0 0,0 1 0 0 0,1 0 0 0 0,-1 0 0 0 0,0 0 0 0 0,0 0 0 0 0,0 1 0 0 0,1-1-1 0 0,-1 1 1 0 0,0 0 0 0 0,0-1 0 0 0,0 1 0 0 0,0 0 0 0 0,0 1 0 0 0,0-1-1 0 0,0 1 1 0 0,0-1 0 0 0,-4 2 0 0 0,-61 23-133 0 0,45-16 111 0 0,-69 24-42 0 0,-92 37 119 0 0,158-58-47 0 0,1 1 0 0 0,0 1 0 0 0,1 2 0 0 0,-41 33 0 0 0,35-23-6 0 0,1 2-1 0 0,1 1 1 0 0,1 0-1 0 0,2 2 1 0 0,-25 39-1 0 0,43-60-3 0 0,1 1-1 0 0,0 0 1 0 0,0 0-1 0 0,1 0 1 0 0,0 1-1 0 0,1-1 1 0 0,0 1-1 0 0,1 0 1 0 0,1 1 0 0 0,-2 14-1 0 0,2 10 35 0 0,1-26-25 0 0,0 0 0 0 0,1 0-1 0 0,3 21 1 0 0,-1-21-7 0 0,1-1 0 0 0,0 0 0 0 0,0 0 0 0 0,1-1 0 0 0,1 1 0 0 0,0-1-1 0 0,0 0 1 0 0,1 0 0 0 0,0 0 0 0 0,0-1 0 0 0,1 0 0 0 0,0 0 0 0 0,0 0 0 0 0,1-1 0 0 0,0 0 0 0 0,0-1-1 0 0,1 0 1 0 0,0 0 0 0 0,14 6 0 0 0,16 6 3 0 0,0-2 1 0 0,2-1-1 0 0,62 14 0 0 0,-47-14-12 0 0,49 14-3 0 0,0-4 0 0 0,2-4 1 0 0,0-5-1 0 0,159 2 0 0 0,-184-18 30 0 0,66 1-21 0 0,171-21 1 0 0,-304 18-3 0 0,206-33 92 0 0,-176 25-84 0 0,-1-2-1 0 0,82-34 0 0 0,-75 24-83 0 0,-1-2 1 0 0,-1-3-1 0 0,46-33 1 0 0,-91 57 124 0 0,-1-1 0 0 0,1 0 1 0 0,-1 1-1 0 0,0-1 1 0 0,0 0-1 0 0,0-1 0 0 0,-1 1 1 0 0,0 0-1 0 0,1-1 0 0 0,-2 1 1 0 0,1-1-1 0 0,0 0 0 0 0,-1 0 1 0 0,1-6-1 0 0,0 2 130 0 0,-1 1 1 0 0,0-1-1 0 0,-1 1 1 0 0,0-1-1 0 0,0 0 0 0 0,-1 1 1 0 0,-2-15-1 0 0,-20-53 21 0 0,-7-34-575 0 0,27 97 358 0 0,-1 1 0 0 0,-1 0 0 0 0,0 0 0 0 0,-1 1 0 0 0,0-1 0 0 0,0 1 0 0 0,-1 1 1 0 0,-1-1-1 0 0,0 1 0 0 0,0 1 0 0 0,-1-1 0 0 0,0 1 0 0 0,-1 1 0 0 0,0 0 0 0 0,0 0 0 0 0,0 1 0 0 0,-21-10 0 0 0,-104-70 81 0 0,95 68-85 0 0,-1 3 0 0 0,0 1-1 0 0,-1 1 1 0 0,-59-9 0 0 0,-178-14-168 0 0,199 28 197 0 0,-22-1 22 0 0,-1 5 0 0 0,-144 11 0 0 0,176 1-160 0 0,1 3 1 0 0,0 3-1 0 0,1 3 1 0 0,-91 33 0 0 0,88-21-425 0 0,19-6-740 0 0,0-2-1 0 0,-1-3 1 0 0,-1-2-1 0 0,-59 8 1 0 0,72-21-504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5:37.37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24575,'5'0'0,"5"5"0,2 5 0,3 6 0,4 5 0,2 7 0,3 4 0,1 1 0,2-1 0,0-1 0,0-6 0,-4-3 0,-2-5 0,0-1 0,-4 2 0,1-3 0,0 1 0,-1-2-8191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14.2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22447 561 632 0 0,'-10'-21'6890'0'0,"9"19"-6604"0"0,-1 1 0 0 0,1-1 0 0 0,0 0 0 0 0,0 1 0 0 0,0-1 0 0 0,0 0 0 0 0,0 0 0 0 0,0 0 0 0 0,1 0 0 0 0,-1 0 0 0 0,0 0 0 0 0,1 0 0 0 0,-1-3 0 0 0,1 3-216 0 0,0 1 0 0 0,0-1 0 0 0,-1 0 0 0 0,1 0 0 0 0,-1 0 1 0 0,0 0-1 0 0,1 0 0 0 0,-1 1 0 0 0,0-1 0 0 0,0 0 0 0 0,0 1 0 0 0,0-1 0 0 0,-1 0 1 0 0,1 1-1 0 0,0 0 0 0 0,-1-1 0 0 0,1 1 0 0 0,-1 0 0 0 0,1 0 0 0 0,-1-1 0 0 0,1 1 1 0 0,-1 0-1 0 0,0 1 0 0 0,0-1 0 0 0,1 0 0 0 0,-1 0 0 0 0,0 1 0 0 0,0-1 0 0 0,0 1 1 0 0,0 0-1 0 0,0-1 0 0 0,0 1 0 0 0,0 0 0 0 0,0 0 0 0 0,-3 1 0 0 0,-13-2-327 0 0,0 2-1 0 0,-1 0 0 0 0,-18 5 1 0 0,9-3 376 0 0,-125 4-213 0 0,-200-18 1 0 0,145 1 46 0 0,-1366-112-237 0 0,883 58 290 0 0,377 37 32 0 0,-1660-94 262 0 0,1228 72-330 0 0,105 5 137 0 0,-206 18-24 0 0,352 13-105 0 0,-990 30 34 0 0,1399-13-12 0 0,-776 50 78 0 0,2 33-11 0 0,232-5-75 0 0,-1227 187-608 0 0,963-137 566 0 0,77-13 23 0 0,-370 133 58 0 0,-1 128 9 0 0,998-313-97 0 0,-674 253 112 0 0,590-211-129 0 0,-692 265 78 0 0,806-310 65 0 0,-167 95 0 0 0,11-5-144 0 0,271-134 59 0 0,1 2 0 0 0,0 2 0 0 0,2 1 0 0 0,-69 57 0 0 0,12 18 73 0 0,-8-8-2 0 0,53-45-18 0 0,-85 60-1 0 0,128-101-32 0 0,-113 81 79 0 0,106-74-78 0 0,1 1-1 0 0,0 0 1 0 0,0 1 0 0 0,2 1-1 0 0,-14 20 1 0 0,-48 65-38 0 0,48-69-2 0 0,-36 62-1 0 0,56-84 120 0 0,0 0 0 0 0,-1-1 0 0 0,0 0 0 0 0,0 0 0 0 0,-20 15 0 0 0,16-14 105 0 0,1 1 1 0 0,-20 23 0 0 0,25-27-176 0 0,1 0 0 0 0,1-1 0 0 0,-1 2 0 0 0,1-1 0 0 0,0 1 0 0 0,1-1 0 0 0,0 1 0 0 0,0 0 0 0 0,1 0 0 0 0,0 0-1 0 0,0 0 1 0 0,1 1 0 0 0,0-1 0 0 0,0 0 0 0 0,2 17 0 0 0,-16 15 34 0 0,15-40-105 0 0,0 1 1 0 0,0-1-1 0 0,0 0 1 0 0,0 1 0 0 0,0-1-1 0 0,0 1 1 0 0,0-1-1 0 0,0 1 1 0 0,0-1 0 0 0,0 1-1 0 0,0-1 1 0 0,0 1-1 0 0,0-1 1 0 0,0 1 0 0 0,0-1-1 0 0,0 0 1 0 0,0 1-1 0 0,-1-1 1 0 0,1 1 0 0 0,0-1-1 0 0,0 0 1 0 0,-1 1-1 0 0,1-1 1 0 0,0 1 0 0 0,0-1-1 0 0,-1 0 1 0 0,1 1-1 0 0,0-1 1 0 0,-1 0 0 0 0,0 1-1 0 0,-9-12-2093 0 0,-14-35-2044 0 0,18 34 2952 0 0,-9-15-948 0 0,0 4 146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14.8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297 36 148 0 0,'-1'-2'376'0'0,"0"1"1"0"0,0-1-1 0 0,-1 0 1 0 0,1 0-1 0 0,0 1 1 0 0,0-1-1 0 0,-1 1 1 0 0,1-1-1 0 0,-1 1 1 0 0,0 0-1 0 0,1 0 1 0 0,-1-1-1 0 0,0 1 1 0 0,0 0-1 0 0,1 0 1 0 0,-1 1-1 0 0,0-1 1 0 0,0 0-1 0 0,-4 0 1 0 0,1-1 7 0 0,0 0 0 0 0,0 1 0 0 0,-1-1 0 0 0,1 1 0 0 0,-1 0 1 0 0,1 1-1 0 0,-7-1 0 0 0,9 2-352 0 0,0 0 0 0 0,0 0 0 0 0,0 1 0 0 0,1-1 0 0 0,-1 1 0 0 0,0-1 0 0 0,1 1 0 0 0,0 0 0 0 0,-1 0 0 0 0,1 0 0 0 0,0 0 0 0 0,0 1 0 0 0,0-1 0 0 0,0 0 0 0 0,0 1 0 0 0,1 0 0 0 0,-1-1 1 0 0,1 1-1 0 0,-1 0 0 0 0,1 0 0 0 0,-1 5 0 0 0,-5 11-27 0 0,2 0-1 0 0,-4 24 1 0 0,4-19 41 0 0,-5 17-30 0 0,-41 155 49 0 0,32-143-47 0 0,11-33-9 0 0,1 0 1 0 0,0 1-1 0 0,-5 34 0 0 0,3-14 2 0 0,5-28-10 0 0,1 1 0 0 0,0-1 0 0 0,1 1 0 0 0,-1 16 0 0 0,3-27 1 0 0,0-1-1 0 0,0 0 1 0 0,0 0-1 0 0,0 0 1 0 0,1 1-1 0 0,-1-1 1 0 0,1 0 0 0 0,-1 0-1 0 0,1 0 1 0 0,0 0-1 0 0,-1 0 1 0 0,1 0-1 0 0,0 0 1 0 0,0 0 0 0 0,1 0-1 0 0,-1 0 1 0 0,0-1-1 0 0,1 1 1 0 0,-1 0 0 0 0,1-1-1 0 0,-1 1 1 0 0,1-1-1 0 0,0 0 1 0 0,0 0-1 0 0,-1 1 1 0 0,1-1 0 0 0,0 0-1 0 0,0 0 1 0 0,0-1-1 0 0,0 1 1 0 0,5 1-1 0 0,-2-1 12 0 0,1-1-1 0 0,0 1 1 0 0,0-1-1 0 0,0-1 1 0 0,0 1-1 0 0,0-1 0 0 0,0 0 1 0 0,0 0-1 0 0,0-1 1 0 0,9-3-1 0 0,60-29 97 0 0,-22 8-58 0 0,-19 16-39 0 0,0 0 0 0 0,0 2 0 0 0,1 2 0 0 0,0 1 0 0 0,0 2 0 0 0,58 2-1 0 0,-91 0-46 0 0,1 1 0 0 0,-1 0 0 0 0,0 1 0 0 0,1-1 0 0 0,-1 0 0 0 0,0 1 0 0 0,1-1 0 0 0,-1 1 0 0 0,0 0 0 0 0,0 0 0 0 0,1 0 0 0 0,-1 0 0 0 0,0 0 0 0 0,0 0-1 0 0,0 0 1 0 0,0 1 0 0 0,0-1 0 0 0,-1 1 0 0 0,1-1 0 0 0,0 1 0 0 0,-1 0 0 0 0,1 0 0 0 0,-1 0 0 0 0,2 3 0 0 0,-3-4-66 0 0,1 0-1 0 0,-1 1 1 0 0,0-1 0 0 0,0 1 0 0 0,0 0 0 0 0,0-1 0 0 0,0 1-1 0 0,0-1 1 0 0,0 1 0 0 0,0-1 0 0 0,-1 0 0 0 0,1 1-1 0 0,-1-1 1 0 0,1 1 0 0 0,-1-1 0 0 0,1 1 0 0 0,-1-1-1 0 0,0 0 1 0 0,0 0 0 0 0,0 1 0 0 0,0-1 0 0 0,0 0-1 0 0,0 0 1 0 0,0 0 0 0 0,0 0 0 0 0,0 0 0 0 0,0 0 0 0 0,0 0-1 0 0,-1 0 1 0 0,1-1 0 0 0,0 1 0 0 0,-1 0 0 0 0,1-1-1 0 0,-1 1 1 0 0,1-1 0 0 0,-1 1 0 0 0,-1-1 0 0 0,-1 1-206 0 0,0 0 0 0 0,1 0 0 0 0,-1 0 0 0 0,0-1 1 0 0,1 0-1 0 0,-1 0 0 0 0,0 0 0 0 0,1 0 1 0 0,-1 0-1 0 0,0-1 0 0 0,1 1 0 0 0,-6-3 0 0 0,-21-8-1709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21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1508 203 628 0 0,'-60'-61'7547'0'0,"55"55"-7515"0"0,-2 1 0 0 0,1 0 0 0 0,0 0-1 0 0,-1 0 1 0 0,0 1 0 0 0,0 0 0 0 0,0 0 0 0 0,-1 1-1 0 0,1 0 1 0 0,-1 0 0 0 0,0 1 0 0 0,0 0-1 0 0,0 0 1 0 0,0 1 0 0 0,0 0 0 0 0,0 0-1 0 0,0 1 1 0 0,-15 1 0 0 0,-13 3-54 0 0,0 1 1 0 0,0 2-1 0 0,-36 12 0 0 0,18-5 75 0 0,-13 2-12 0 0,2 4-1 0 0,0 2 1 0 0,2 3 0 0 0,-84 45 0 0 0,129-60-36 0 0,-13 7-30 0 0,-54 39 0 0 0,78-51 23 0 0,1 0 0 0 0,0 0 0 0 0,0 0-1 0 0,0 1 1 0 0,1 0 0 0 0,0 0 0 0 0,0 1-1 0 0,0-1 1 0 0,1 1 0 0 0,0 0 0 0 0,0 0 0 0 0,1 1-1 0 0,0-1 1 0 0,-2 10 0 0 0,4-12 12 0 0,1 1 0 0 0,-1-1 1 0 0,1 1-1 0 0,1-1 0 0 0,-1 0 0 0 0,1 1 1 0 0,0-1-1 0 0,0 0 0 0 0,0 1 0 0 0,1-1 1 0 0,0 0-1 0 0,0 0 0 0 0,0 0 0 0 0,1 0 1 0 0,0-1-1 0 0,0 1 0 0 0,0-1 0 0 0,0 1 1 0 0,5 4-1 0 0,9 8 44 0 0,0-1 0 0 0,1-1 0 0 0,24 17 0 0 0,-5-5 2 0 0,136 100 123 0 0,-139-107-91 0 0,1-1 0 0 0,1-1 0 0 0,0-2-1 0 0,1-2 1 0 0,75 18 0 0 0,203 23 162 0 0,-218-42-241 0 0,519 70 306 0 0,-477-67-32 0 0,173-1 0 0 0,-225-17-197 0 0,0-3-1 0 0,-1-5 1 0 0,104-25 0 0 0,-134 22-86 0 0,0-3 1 0 0,81-35-1 0 0,-115 40 133 0 0,0 0-1 0 0,-1-1 1 0 0,-1-1-1 0 0,0-1 1 0 0,0-1-1 0 0,-1-1 1 0 0,-1 0-1 0 0,26-32 0 0 0,-40 43 85 0 0,0 0 0 0 0,0-1 0 0 0,-1 0 0 0 0,1 0 0 0 0,-1 0 0 0 0,-1 0 0 0 0,1 0 0 0 0,-1 0 0 0 0,0-1 0 0 0,-1 1 0 0 0,1-1 0 0 0,-1 0 0 0 0,-1 1 0 0 0,1-12 0 0 0,-2 8-36 0 0,0 0-1 0 0,-1 0 1 0 0,0 0-1 0 0,-1 0 0 0 0,0 1 1 0 0,0-1-1 0 0,-1 1 1 0 0,-9-18-1 0 0,-2 4-144 0 0,-1 1-1 0 0,0 0 0 0 0,-2 1 1 0 0,0 1-1 0 0,-2 1 1 0 0,-32-26-1 0 0,-8 1-225 0 0,-1 4 0 0 0,-2 2 0 0 0,-1 2 0 0 0,-2 4 0 0 0,-118-40 0 0 0,48 29-18 0 0,-276-47 0 0 0,249 66 69 0 0,-1 7 0 0 0,0 7 0 0 0,0 7 0 0 0,-1 8 0 0 0,1 6 0 0 0,1 8 0 0 0,-250 61 0 0 0,190-13-1669 0 0,-61 14-3368 0 0,269-77 4553 0 0,0-1 0 0 0,0 0 0 0 0,0-1 0 0 0,-1-1 0 0 0,1 0 0 0 0,-1-1-1 0 0,-22-3 1 0 0,-9-12-1645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24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6848 11 1380 0 0,'0'0'2078'0'0,"6"-10"5508"0"0,-25 12-7555 0 0,0 1 0 0 0,0 1 0 0 0,1 1 0 0 0,-1 1 0 0 0,-26 12 0 0 0,-8 1-4 0 0,-139 47 43 0 0,80-26-37 0 0,-193 43 0 0 0,127-46 41 0 0,-259 90-1 0 0,125-24-89 0 0,-222 84-16 0 0,89 12 59 0 0,-79 32-1 0 0,416-190 6 0 0,-90 36-69 0 0,-210 111-1 0 0,294-124 66 0 0,-259 132 90 0 0,362-191-116 0 0,-296 149-48 0 0,232-112 42 0 0,-138 104 1 0 0,-341 283 102 0 0,497-384-107 0 0,3 2 0 0 0,-54 58 0 0 0,31-30 167 0 0,48-50-44 0 0,-30 36 0 0 0,-118 132 186 0 0,85-97-255 0 0,53-52-31 0 0,1 2 0 0 0,2 2 0 0 0,-40 71 0 0 0,63-100 61 0 0,1-1 1 0 0,-23 23-1 0 0,-2 4 177 0 0,14-18-77 0 0,-1-1 0 0 0,-41 36 1 0 0,42-42-154 0 0,0 1 1 0 0,2 1 0 0 0,-31 41 0 0 0,41-44 37 0 0,1 0 0 0 0,1 1 0 0 0,0 1 0 0 0,2-1 0 0 0,0 2 0 0 0,1-1 0 0 0,-5 44 0 0 0,6-39-40 0 0,0 21 21 0 0,5-38-9 0 0,-1 1 0 0 0,0 0-1 0 0,0 0 1 0 0,-6 17 0 0 0,5 10 534 0 0,3-24 401 0 0,0-13-1103 0 0,-1 0 0 0 0,1 1 0 0 0,0-1 0 0 0,0 0 0 0 0,-1 0 0 0 0,1-1 0 0 0,0 1 0 0 0,0 0 0 0 0,0 0 0 0 0,-1 0 0 0 0,1 0 0 0 0,0-1 0 0 0,-1 1 0 0 0,1 0 0 0 0,0-1 0 0 0,0 1 0 0 0,-1 0 0 0 0,1-1 0 0 0,-1 1 0 0 0,2-2 0 0 0,3-11-1006 0 0,-1-1 0 0 0,0 0 1 0 0,-1 0-1 0 0,0-1 0 0 0,-2 1 0 0 0,1 0 0 0 0,-2-1 0 0 0,-1-17 1 0 0,1 25 766 0 0,0-39-1594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30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30 159 12 0 0,'-1'-1'204'0'0,"0"-1"1"0"0,0 0-1 0 0,0 0 1 0 0,0 0-1 0 0,0 0 1 0 0,0 0-1 0 0,1 0 0 0 0,-1 0 1 0 0,1 0-1 0 0,0 0 1 0 0,-1-1-1 0 0,1 1 1 0 0,0 0-1 0 0,0 0 1 0 0,0-3-1 0 0,3-39 3509 0 0,0 38-3704 0 0,-1 0 0 0 0,0 0 0 0 0,0 0 0 0 0,0 0 0 0 0,-1 0 0 0 0,1-7 0 0 0,-2 11-144 0 0,1 1-1 0 0,-1 0 1 0 0,0 0-1 0 0,0 0 1 0 0,-1 0-1 0 0,1-1 1 0 0,0 1-1 0 0,0 0 1 0 0,0 0-1 0 0,-1 0 1 0 0,1 0-1 0 0,-1 0 0 0 0,1 0 1 0 0,-1 0-1 0 0,1 0 1 0 0,-1 0-1 0 0,1 0 1 0 0,-1 0-1 0 0,0 0 1 0 0,0 0-1 0 0,1 0 1 0 0,-1 1-1 0 0,0-1 1 0 0,0 0-1 0 0,0 1 1 0 0,0-1-1 0 0,0 0 1 0 0,0 1-1 0 0,0-1 1 0 0,0 1-1 0 0,0-1 1 0 0,0 1-1 0 0,0 0 1 0 0,0 0-1 0 0,-1-1 1 0 0,1 1-1 0 0,0 0 1 0 0,0 0-1 0 0,0 0 0 0 0,0 0 1 0 0,-2 0-1 0 0,-5 3-1227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31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1456 0 0,'32'-1'5740'0'0,"-31"1"-5587"0"0,0 0 0 0 0,0 0 0 0 0,0 0 0 0 0,0 0 0 0 0,0 0 0 0 0,0 0 0 0 0,0 1 0 0 0,0-1 0 0 0,0 0 0 0 0,0 0 0 0 0,0 1 0 0 0,-1-1 0 0 0,1 1 0 0 0,0-1 0 0 0,0 1 0 0 0,0-1 1 0 0,0 1-1 0 0,0-1 0 0 0,-1 1 0 0 0,1 0 0 0 0,0 0 0 0 0,0-1 0 0 0,-1 1 0 0 0,1 0 0 0 0,-1 0 0 0 0,1 0 0 0 0,-1-1 0 0 0,1 1 0 0 0,-1 0 0 0 0,1 1 0 0 0,23 46-321 0 0,0-1 262 0 0,5 5 578 0 0,-25-42-585 0 0,1 0 1 0 0,1 0-1 0 0,0 0 1 0 0,12 15-1 0 0,9 9-34 0 0,13 15-42 0 0,-38-48-22 0 0,131 127 1435 0 0,-124-117-1274 0 0,1 0-416 0 0,-10-11 310 0 0,0 0 1 0 0,0 0 0 0 0,0 0-1 0 0,0-1 1 0 0,0 1 0 0 0,0 0-1 0 0,0 0 1 0 0,0 0 0 0 0,0 0 0 0 0,0 0-1 0 0,0 0 1 0 0,0 0 0 0 0,0 0-1 0 0,0 0 1 0 0,0 0 0 0 0,0 0-1 0 0,0-1 1 0 0,0 1 0 0 0,0 0 0 0 0,0 0-1 0 0,0 0 1 0 0,1 0 0 0 0,-1 0-1 0 0,0 0 1 0 0,0 0 0 0 0,3 1 2583 0 0,-3-2-2613 0 0,22-26 22 0 0,91-168 23 0 0,-82 145-37 0 0,-14 29-71 0 0,-11 21-311 0 0,-9 15-433 0 0,-1 2-789 0 0,1-27-5103 0 0,3 2 6214 0 0,-3-12-1294 0 0,1 0 0 0 0,2-31-1 0 0,6-8-517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5:59.3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8914 1957 24575,'-1'-7'0,"1"1"0,-1-1 0,0 1 0,0-1 0,-1 1 0,0 0 0,0-1 0,0 1 0,-1 0 0,0 0 0,0 1 0,-7-10 0,-2-1 0,-2 1 0,-26-24 0,17 18 0,-160-159 0,119 116 0,-125-112 0,30 33 0,122 104 0,21 21 0,0 0 0,-1 2 0,-1 0 0,-22-14 0,-25-12 0,-141-87 0,146 95 0,-1 2 0,-113-42 0,-449-160 0,337 122 0,-294-82 0,426 152 0,-2 7 0,-291-27 0,138 45 0,-8 0 0,-526-32 0,759 47 0,1 4 0,-1 3 0,1 4 0,1 4 0,-109 31 0,-33 26 0,-104 28 0,83-39 0,-293 79 0,413-98 0,2 4 0,-147 77 0,66-14 0,-255 129 0,344-179 0,3 5 0,-149 108 0,234-149-273,1 1 0,1 1 0,1 1 0,-28 37 0,44-49-6553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6:00.61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24575,'4'71'0,"4"-2"0,2 1 0,25 86 0,-17-79 0,19 67 0,-37-141 0,1 0 0,0 0 0,0 0 0,0 0 0,0-1 0,0 1 0,1 0 0,-1-1 0,1 1 0,0-1 0,0 1 0,0-1 0,0 0 0,0 0 0,1 0 0,3 3 0,-3-3 0,1-1 0,0 1 0,0-1 0,0 0 0,0 0 0,0 0 0,0-1 0,0 0 0,0 1 0,0-1 0,0-1 0,7 0 0,37-7 28,-1-3 1,74-25-1,-84 22-270,1 2 1,0 2-1,0 2 0,1 1 1,48-2-1,-64 9-6584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6:07.71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7950 1323 24575,'-1'-10'0,"0"-1"0,0 0 0,-1 1 0,-1-1 0,0 1 0,0 0 0,-1 0 0,0 0 0,-1 1 0,0-1 0,0 1 0,-1 0 0,-13-14 0,-7-7 0,-2 2 0,-42-34 0,49 44 0,13 12 0,-37-33 0,-47-51 0,66 66 0,-1 1 0,-1 1 0,-1 1 0,-1 2 0,-43-21 0,13 6 0,-78-42 0,-222-88 0,-163-14 0,120 81 0,-7 27 0,192 35 0,-399-46 0,430 68 0,-250 16 0,71 42 0,3 25 0,161-29 0,-25 5 0,3 11 0,-430 169 0,-171 184 0,778-383 0,1 3 0,2 1 0,1 2 0,2 2 0,1 2 0,2 2 0,-58 75 0,69-78 0,-158 197 0,162-211 0,-1-1 0,-1-2 0,-1 0 0,0-1 0,-37 17 0,27-15 0,1 2 0,-47 38 0,9 13 0,53-52 0,0-1 0,-1 0 0,-25 17 0,21-25-1365,6-10-5461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6:08.89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24575,'1'1'0,"0"-1"0,0 1 0,1-1 0,-1 1 0,0-1 0,0 1 0,0-1 0,0 1 0,0 0 0,0 0 0,0 0 0,0-1 0,0 1 0,-1 0 0,1 0 0,0 0 0,0 0 0,0 3 0,15 26 0,-11-19 0,19 36 0,-3 1 0,-2 1 0,-2 1 0,-2 0 0,11 67 0,-14-32 0,-4 1 0,-3 126 0,-5-211 0,0 1 0,0 0 0,0 0 0,0 0 0,0-1 0,0 1 0,0 0 0,1 0 0,-1 0 0,1-1 0,-1 1 0,1 0 0,0 0 0,-1-1 0,1 1 0,0-1 0,0 1 0,0-1 0,0 1 0,1-1 0,1 2 0,-1-2 0,0 0 0,0 0 0,1-1 0,-1 1 0,0-1 0,0 0 0,1 1 0,-1-1 0,0 0 0,1-1 0,-1 1 0,0 0 0,1-1 0,-1 1 0,0-1 0,0 1 0,5-3 0,192-80 0,29-9 0,-170 76-1365,-11 5-5461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2.8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592 467 24575,'1'0'0,"0"-1"0,-1 1 0,1 0 0,0-1 0,-1 1 0,1 0 0,-1-1 0,1 1 0,-1-1 0,1 1 0,-1-1 0,1 1 0,-1-1 0,1 0 0,-1 1 0,1-1 0,-1 1 0,0-1 0,0 0 0,1 1 0,-1-1 0,0 0 0,0 1 0,0-1 0,0 0 0,1 0 0,-1 1 0,0-1 0,0 0 0,-1 1 0,1-1 0,0 0 0,0 0 0,0 1 0,0-1 0,-1 0 0,1 1 0,-1-2 0,-7-29 0,8 30 0,-9-20 0,0 1 0,-2 1 0,0 0 0,-1 0 0,-15-16 0,25 32 0,-84-95 0,51 61 0,22 23 0,-1 0 0,-1 2 0,0 0 0,-1 0 0,0 2 0,-1 0 0,0 0 0,-1 2 0,0 0 0,0 1 0,0 1 0,-1 1 0,0 0 0,-20-1 0,-7 10 68,40-3-212,1 0 1,-1 0 0,1 0 0,-1-1-1,1 0 1,0 0 0,-1-1-1,1 1 1,-8-3 0,3-1-6683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kovar/analyzeMFT.git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http://xmlstar.sourceforge.net/doc/UG/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22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ls /media/root/C8CA0C8DCA0C7A48/Users/informant/</a:t>
            </a:r>
            <a:r>
              <a:rPr lang="en-US" dirty="0" err="1"/>
              <a:t>AppData</a:t>
            </a:r>
            <a:r>
              <a:rPr lang="en-US" dirty="0"/>
              <a:t>/Local/Microsoft/Windows/Burn/Burn/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fls</a:t>
            </a:r>
            <a:r>
              <a:rPr lang="en-US" dirty="0"/>
              <a:t> -</a:t>
            </a:r>
            <a:r>
              <a:rPr lang="en-US" dirty="0" err="1"/>
              <a:t>rdF</a:t>
            </a:r>
            <a:r>
              <a:rPr lang="en-US" dirty="0"/>
              <a:t> -o 206848 cfreds_2015_data_leakage_pc.dd | grep -P "/Burn"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95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fls</a:t>
            </a:r>
            <a:r>
              <a:rPr lang="en-US" dirty="0"/>
              <a:t> -o 206848 cfreds_2015_data_leakage_pc.dd</a:t>
            </a:r>
          </a:p>
          <a:p>
            <a:r>
              <a:rPr lang="en-US" dirty="0"/>
              <a:t>http://az4n6.blogspot.com/2015/09/whos-your-master-mft-parsers-reviewed.html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269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https://countuponsecurity.com/2015/11/10/digital-forensics-ntfs-metadata-timeline-creation/</a:t>
            </a:r>
          </a:p>
          <a:p>
            <a:r>
              <a:rPr lang="en-US" dirty="0"/>
              <a:t>https://flatcap.org/linux-ntfs/ntfs/attributes/standard_information.html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231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icat</a:t>
            </a:r>
            <a:r>
              <a:rPr lang="en-US" dirty="0"/>
              <a:t> -o 206848 cfreds_2015_data_leakage_pc.dd 0 &gt; </a:t>
            </a:r>
            <a:r>
              <a:rPr lang="en-US" dirty="0" err="1"/>
              <a:t>mft</a:t>
            </a:r>
            <a:r>
              <a:rPr lang="en-US" dirty="0"/>
              <a:t>/</a:t>
            </a:r>
            <a:r>
              <a:rPr lang="en-US" dirty="0" err="1"/>
              <a:t>mft.bin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53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clone </a:t>
            </a:r>
            <a:r>
              <a:rPr lang="en-US" u="none" strike="noStrike" dirty="0">
                <a:effectLst/>
                <a:hlinkClick r:id="rId3"/>
              </a:rPr>
              <a:t>https://github.com/dkovar/analyzeMFT.git</a:t>
            </a:r>
            <a:r>
              <a:rPr lang="en-US" dirty="0"/>
              <a:t> cd </a:t>
            </a:r>
            <a:r>
              <a:rPr lang="en-US" dirty="0" err="1"/>
              <a:t>analyzeMFT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65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pip install </a:t>
            </a:r>
            <a:r>
              <a:rPr lang="en-US" dirty="0" err="1"/>
              <a:t>analyzeMFT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467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awk</a:t>
            </a:r>
            <a:r>
              <a:rPr lang="en-US" dirty="0"/>
              <a:t> -e '$1 ~/informant.*\/Burn/ {print $1}'   </a:t>
            </a:r>
            <a:r>
              <a:rPr lang="en-US" dirty="0" err="1"/>
              <a:t>mft</a:t>
            </a:r>
            <a:r>
              <a:rPr lang="en-US" dirty="0"/>
              <a:t>/mft.csv </a:t>
            </a:r>
          </a:p>
          <a:p>
            <a:r>
              <a:rPr lang="en-US" dirty="0"/>
              <a:t>"Record </a:t>
            </a:r>
            <a:r>
              <a:rPr lang="en-US" dirty="0" err="1"/>
              <a:t>Number","Good","Active","Record</a:t>
            </a:r>
            <a:r>
              <a:rPr lang="en-US" dirty="0"/>
              <a:t> </a:t>
            </a:r>
            <a:r>
              <a:rPr lang="en-US" dirty="0" err="1"/>
              <a:t>type","Sequence</a:t>
            </a:r>
            <a:r>
              <a:rPr lang="en-US" dirty="0"/>
              <a:t> </a:t>
            </a:r>
            <a:r>
              <a:rPr lang="en-US" dirty="0" err="1"/>
              <a:t>Number","Parent</a:t>
            </a:r>
            <a:r>
              <a:rPr lang="en-US" dirty="0"/>
              <a:t> File Rec. #","Parent File Rec. Seq. #","Filename #1","Std Info Creation date","</a:t>
            </a:r>
            <a:r>
              <a:rPr lang="en-US" dirty="0" err="1"/>
              <a:t>Std</a:t>
            </a:r>
            <a:r>
              <a:rPr lang="en-US" dirty="0"/>
              <a:t> Info Modification date","</a:t>
            </a:r>
            <a:r>
              <a:rPr lang="en-US" dirty="0" err="1"/>
              <a:t>Std</a:t>
            </a:r>
            <a:r>
              <a:rPr lang="en-US" dirty="0"/>
              <a:t> Info Access date","</a:t>
            </a:r>
            <a:r>
              <a:rPr lang="en-US" dirty="0" err="1"/>
              <a:t>Std</a:t>
            </a:r>
            <a:r>
              <a:rPr lang="en-US" dirty="0"/>
              <a:t> Info Entry </a:t>
            </a:r>
            <a:r>
              <a:rPr lang="en-US" dirty="0" err="1"/>
              <a:t>date","FN</a:t>
            </a:r>
            <a:r>
              <a:rPr lang="en-US" dirty="0"/>
              <a:t> Info Creation </a:t>
            </a:r>
            <a:r>
              <a:rPr lang="en-US" dirty="0" err="1"/>
              <a:t>date","FN</a:t>
            </a:r>
            <a:r>
              <a:rPr lang="en-US" dirty="0"/>
              <a:t> Info Modification </a:t>
            </a:r>
            <a:r>
              <a:rPr lang="en-US" dirty="0" err="1"/>
              <a:t>date","FN</a:t>
            </a:r>
            <a:r>
              <a:rPr lang="en-US" dirty="0"/>
              <a:t> Info Access </a:t>
            </a:r>
            <a:r>
              <a:rPr lang="en-US" dirty="0" err="1"/>
              <a:t>date","FN</a:t>
            </a:r>
            <a:r>
              <a:rPr lang="en-US" dirty="0"/>
              <a:t> Info Entry </a:t>
            </a:r>
            <a:r>
              <a:rPr lang="en-US" dirty="0" err="1"/>
              <a:t>date","Object</a:t>
            </a:r>
            <a:r>
              <a:rPr lang="en-US" dirty="0"/>
              <a:t> </a:t>
            </a:r>
            <a:r>
              <a:rPr lang="en-US" dirty="0" err="1"/>
              <a:t>ID","Birth</a:t>
            </a:r>
            <a:r>
              <a:rPr lang="en-US" dirty="0"/>
              <a:t> Volume </a:t>
            </a:r>
            <a:r>
              <a:rPr lang="en-US" dirty="0" err="1"/>
              <a:t>ID","Birth</a:t>
            </a:r>
            <a:r>
              <a:rPr lang="en-US" dirty="0"/>
              <a:t> Object </a:t>
            </a:r>
            <a:r>
              <a:rPr lang="en-US" dirty="0" err="1"/>
              <a:t>ID","Birth</a:t>
            </a:r>
            <a:r>
              <a:rPr lang="en-US" dirty="0"/>
              <a:t> Domain </a:t>
            </a:r>
            <a:r>
              <a:rPr lang="en-US" dirty="0" err="1"/>
              <a:t>ID","Filename</a:t>
            </a:r>
            <a:r>
              <a:rPr lang="en-US" dirty="0"/>
              <a:t> #2","FN Info Creation </a:t>
            </a:r>
            <a:r>
              <a:rPr lang="en-US" dirty="0" err="1"/>
              <a:t>date","FN</a:t>
            </a:r>
            <a:r>
              <a:rPr lang="en-US" dirty="0"/>
              <a:t> Info Modify </a:t>
            </a:r>
            <a:r>
              <a:rPr lang="en-US" dirty="0" err="1"/>
              <a:t>date","FN</a:t>
            </a:r>
            <a:r>
              <a:rPr lang="en-US" dirty="0"/>
              <a:t> Info Access </a:t>
            </a:r>
            <a:r>
              <a:rPr lang="en-US" dirty="0" err="1"/>
              <a:t>date","FN</a:t>
            </a:r>
            <a:r>
              <a:rPr lang="en-US" dirty="0"/>
              <a:t> Info Entry </a:t>
            </a:r>
            <a:r>
              <a:rPr lang="en-US" dirty="0" err="1"/>
              <a:t>date","Filename</a:t>
            </a:r>
            <a:r>
              <a:rPr lang="en-US" dirty="0"/>
              <a:t> #3","FN Info Creation </a:t>
            </a:r>
            <a:r>
              <a:rPr lang="en-US" dirty="0" err="1"/>
              <a:t>date","FN</a:t>
            </a:r>
            <a:r>
              <a:rPr lang="en-US" dirty="0"/>
              <a:t> Info Modify </a:t>
            </a:r>
            <a:r>
              <a:rPr lang="en-US" dirty="0" err="1"/>
              <a:t>date","FN</a:t>
            </a:r>
            <a:r>
              <a:rPr lang="en-US" dirty="0"/>
              <a:t> Info Access </a:t>
            </a:r>
            <a:r>
              <a:rPr lang="en-US" dirty="0" err="1"/>
              <a:t>date","FN</a:t>
            </a:r>
            <a:r>
              <a:rPr lang="en-US" dirty="0"/>
              <a:t> Info Entry </a:t>
            </a:r>
            <a:r>
              <a:rPr lang="en-US" dirty="0" err="1"/>
              <a:t>date","Filename</a:t>
            </a:r>
            <a:r>
              <a:rPr lang="en-US" dirty="0"/>
              <a:t> #4","FN Info Creation </a:t>
            </a:r>
            <a:r>
              <a:rPr lang="en-US" dirty="0" err="1"/>
              <a:t>date","FN</a:t>
            </a:r>
            <a:r>
              <a:rPr lang="en-US" dirty="0"/>
              <a:t> Info Modify </a:t>
            </a:r>
            <a:r>
              <a:rPr lang="en-US" dirty="0" err="1"/>
              <a:t>date","FN</a:t>
            </a:r>
            <a:r>
              <a:rPr lang="en-US" dirty="0"/>
              <a:t> Info Access </a:t>
            </a:r>
            <a:r>
              <a:rPr lang="en-US" dirty="0" err="1"/>
              <a:t>date","FN</a:t>
            </a:r>
            <a:r>
              <a:rPr lang="en-US" dirty="0"/>
              <a:t> Info Entry </a:t>
            </a:r>
            <a:r>
              <a:rPr lang="en-US" dirty="0" err="1"/>
              <a:t>date","Standard</a:t>
            </a:r>
            <a:r>
              <a:rPr lang="en-US" dirty="0"/>
              <a:t> </a:t>
            </a:r>
            <a:r>
              <a:rPr lang="en-US" dirty="0" err="1"/>
              <a:t>Information","Attribute</a:t>
            </a:r>
            <a:r>
              <a:rPr lang="en-US" dirty="0"/>
              <a:t> </a:t>
            </a:r>
            <a:r>
              <a:rPr lang="en-US" dirty="0" err="1"/>
              <a:t>List","Filename","Object</a:t>
            </a:r>
            <a:r>
              <a:rPr lang="en-US" dirty="0"/>
              <a:t> </a:t>
            </a:r>
            <a:r>
              <a:rPr lang="en-US" dirty="0" err="1"/>
              <a:t>ID","Volume</a:t>
            </a:r>
            <a:r>
              <a:rPr lang="en-US" dirty="0"/>
              <a:t> </a:t>
            </a:r>
            <a:r>
              <a:rPr lang="en-US" dirty="0" err="1"/>
              <a:t>Name","Volume</a:t>
            </a:r>
            <a:r>
              <a:rPr lang="en-US" dirty="0"/>
              <a:t> </a:t>
            </a:r>
            <a:r>
              <a:rPr lang="en-US" dirty="0" err="1"/>
              <a:t>Info","Data","Index</a:t>
            </a:r>
            <a:r>
              <a:rPr lang="en-US" dirty="0"/>
              <a:t> </a:t>
            </a:r>
            <a:r>
              <a:rPr lang="en-US" dirty="0" err="1"/>
              <a:t>Root","Index</a:t>
            </a:r>
            <a:r>
              <a:rPr lang="en-US" dirty="0"/>
              <a:t> </a:t>
            </a:r>
            <a:r>
              <a:rPr lang="en-US" dirty="0" err="1"/>
              <a:t>Allocation","Bitmap","Reparse</a:t>
            </a:r>
            <a:r>
              <a:rPr lang="en-US" dirty="0"/>
              <a:t> </a:t>
            </a:r>
            <a:r>
              <a:rPr lang="en-US" dirty="0" err="1"/>
              <a:t>Point","EA</a:t>
            </a:r>
            <a:r>
              <a:rPr lang="en-US" dirty="0"/>
              <a:t> </a:t>
            </a:r>
            <a:r>
              <a:rPr lang="en-US" dirty="0" err="1"/>
              <a:t>Information","EA","Property</a:t>
            </a:r>
            <a:r>
              <a:rPr lang="en-US" dirty="0"/>
              <a:t> </a:t>
            </a:r>
            <a:r>
              <a:rPr lang="en-US" dirty="0" err="1"/>
              <a:t>Set","Logged</a:t>
            </a:r>
            <a:r>
              <a:rPr lang="en-US" dirty="0"/>
              <a:t> Utility </a:t>
            </a:r>
            <a:r>
              <a:rPr lang="en-US" dirty="0" err="1"/>
              <a:t>Stream","Log</a:t>
            </a:r>
            <a:r>
              <a:rPr lang="en-US" dirty="0"/>
              <a:t>/</a:t>
            </a:r>
            <a:r>
              <a:rPr lang="en-US" dirty="0" err="1"/>
              <a:t>Notes","STF</a:t>
            </a:r>
            <a:r>
              <a:rPr lang="en-US" dirty="0"/>
              <a:t> FN Shift","</a:t>
            </a:r>
            <a:r>
              <a:rPr lang="en-US" dirty="0" err="1"/>
              <a:t>uSec</a:t>
            </a:r>
            <a:r>
              <a:rPr lang="en-US" dirty="0"/>
              <a:t> </a:t>
            </a:r>
            <a:r>
              <a:rPr lang="en-US" dirty="0" err="1"/>
              <a:t>Zero","ADS</a:t>
            </a:r>
            <a:r>
              <a:rPr lang="en-US" dirty="0"/>
              <a:t>"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937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 </a:t>
            </a:r>
            <a:r>
              <a:rPr lang="en-US" dirty="0" err="1"/>
              <a:t>mft</a:t>
            </a:r>
            <a:r>
              <a:rPr lang="en-US" dirty="0"/>
              <a:t>/mft.csv | head -n1 | </a:t>
            </a:r>
            <a:r>
              <a:rPr lang="en-US" dirty="0" err="1"/>
              <a:t>awk</a:t>
            </a:r>
            <a:r>
              <a:rPr lang="en-US" dirty="0"/>
              <a:t> '{split($0,a,","); print a[1],a[4],a[6]}‘</a:t>
            </a:r>
          </a:p>
          <a:p>
            <a:r>
              <a:rPr lang="en-US" dirty="0" err="1"/>
              <a:t>awk</a:t>
            </a:r>
            <a:r>
              <a:rPr lang="en-US" dirty="0"/>
              <a:t>  '/informant.*\/Burn/   {split($0,a,","); print a[1],a[4],a[6],a[8], a[11]}' </a:t>
            </a:r>
            <a:r>
              <a:rPr lang="en-US" dirty="0" err="1"/>
              <a:t>mft</a:t>
            </a:r>
            <a:r>
              <a:rPr lang="en-US" dirty="0"/>
              <a:t>/mft.csv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65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-P "\|21921\|"  UsnJrnl2Csv/UsnJrnl_2020-11-28_12-15-14.csv –color</a:t>
            </a:r>
          </a:p>
          <a:p>
            <a:r>
              <a:rPr lang="en-US" dirty="0"/>
              <a:t>https://docs.microsoft.com/en-us/windows/win32/api/winioctl/ns-winioctl-usn_record_v2?redirectedfrom=MSDN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862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"|21921|" UsnJrnl2Csv/UsnJrnl_2021-10-12_12-36-58.csv | awk '{print $2}' FS='|' | sort | </a:t>
            </a:r>
            <a:r>
              <a:rPr lang="en-US" dirty="0" err="1"/>
              <a:t>uniq</a:t>
            </a:r>
            <a:r>
              <a:rPr lang="en-US" dirty="0"/>
              <a:t> -</a:t>
            </a:r>
            <a:r>
              <a:rPr lang="en-US" dirty="0" err="1"/>
              <a:t>ic</a:t>
            </a:r>
            <a:r>
              <a:rPr lang="en-US" dirty="0"/>
              <a:t> | sort -nr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46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https://secureartisan.wordpress.com/2012/06/04/windows-7-cddvd-burning/#:~:text=Event%20ID%20133.&amp;text=While%20there%20is%20no%20supporting,does%20not%20trigger%20this%20event.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113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"|21921|" UsnJrnl2Csv/UsnJrnl_2021-10-12_12-36-58.csv | awk '{print $2, "|", $10}' FS='|' | sort | </a:t>
            </a:r>
            <a:r>
              <a:rPr lang="en-US" dirty="0" err="1"/>
              <a:t>uniq</a:t>
            </a:r>
            <a:r>
              <a:rPr lang="en-US" dirty="0"/>
              <a:t> -</a:t>
            </a:r>
            <a:r>
              <a:rPr lang="en-US" dirty="0" err="1"/>
              <a:t>ic</a:t>
            </a:r>
            <a:r>
              <a:rPr lang="en-US" dirty="0"/>
              <a:t> | sort -nr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8986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http://forensicinsight.org/wp-content/uploads/2013/06/F-INSIGHT-NTFS-Log-TrackerEnglish.pdf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695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https://digital-forensics.sans.org/summit-archives/DFIR_Summit/File-System-Journaling-Forensics-Theory-Procedures-and-Analysis-Impacts-David-Cowen-with-Matthew-Seyer.pdf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7603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http://forensicinsight.org/wp-content/uploads/2013/06/F-INSIGHT-NTFS-Log-TrackerEnglish.pdf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6839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clone https://github.com/jschicht/LogFileParser.git</a:t>
            </a:r>
          </a:p>
          <a:p>
            <a:r>
              <a:rPr lang="en-US" dirty="0"/>
              <a:t>wine </a:t>
            </a:r>
            <a:r>
              <a:rPr lang="en-US" dirty="0" err="1"/>
              <a:t>LogFileParser</a:t>
            </a:r>
            <a:r>
              <a:rPr lang="en-US" dirty="0"/>
              <a:t>/LogFileParser.exe -h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7948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https://github.com/jschicht/LogFileParser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548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https://www.dropbox.com/s/aeg6xmdw8xcbg80/logfile.bin?dl=0</a:t>
            </a:r>
          </a:p>
          <a:p>
            <a:r>
              <a:rPr lang="en-US" dirty="0"/>
              <a:t>https://www.dropbox.com/s/6sjdecon9c1f7rl/mft.csv?dl=0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2099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https://www.dropbox.com/s/660rsdj2rp8zfrh/%24logfile.7z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594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f_Offset|lf_MFTReference|lf_RealMFTReference|lf_MFTBaseRecRef|lf_LSN|lf_LSNPrevious|lf_RedoOperation|lf_UndoOperation|lf_OffsetInMft|lf_FileName|lf_CurrentAttribute|lf_TextInformation|lf_UsnJrnlFileName|lf_UsnJrnlMFTReference|lf_UsnJrnlMFTParentReference|lf_UsnJrnlTimestamp|lf_UsnJrnlReason|lf_UsnJrnlUsn|lf_SI_CTime|lf_SI_ATime|lf_SI_MTime|lf_SI_RTime|lf_SI_FilePermission|lf_SI_MaxVersions|lf_SI_VersionNumber|lf_SI_ClassID|lf_SI_SecurityID|lf_SI_QuotaCharged|lf_SI_USN|lf_SI_PartialValue|lf_FN_CTime|lf_FN_ATime|lf_FN_MTime|lf_FN_RTime|lf_FN_AllocSize|lf_FN_RealSize|lf_FN_Flags|lf_FN_Namespace|lf_DT_StartVCN|lf_DT_LastVCN|lf_DT_ComprUnitSize|lf_DT_AllocSize|lf_DT_RealSize|lf_DT_InitStreamSize|lf_DT_DataRuns|lf_DT_Name|lf_FileNameModified|lf_RedoChunkSize|lf_UndoChunkSize|lf_client_index|lf_record_type|lf_transaction_id|lf_flags|lf_target_attribute|lf_lcns_to_follow|lf_attribute_offset|lf_MftClusterIndex|lf_target_vcn|lf_target_lcn|InOpenAttributeTable|FromRcrdSlack|IncompleteTrans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2834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awk '{print NR,"|", $2,"|", $7, "|",$10, "|", $12, "|", $13, "|", $14, "|", $15}' FS='|' LogFile.csv | grep -</a:t>
            </a:r>
            <a:r>
              <a:rPr lang="en-US" dirty="0" err="1"/>
              <a:t>Ei</a:t>
            </a:r>
            <a:r>
              <a:rPr lang="en-US" dirty="0"/>
              <a:t> "</a:t>
            </a:r>
            <a:r>
              <a:rPr lang="en-US" dirty="0" err="1"/>
              <a:t>DeleteIndexEntryAllocation</a:t>
            </a:r>
            <a:r>
              <a:rPr lang="en-US" dirty="0"/>
              <a:t>" | grep "jpg"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079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https://www.howtogeek.com/689705/how-to-burn-a-cd-or-dvd-on-windows-10/#:~:text=Log%20into%20your%20Windows%20machine,to%20handle%20writing%20the%20disc.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2756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"|74620|" ../UsnJrnl2Csv/UsnJrnl_2021-10-12_12-36-58.csv | grep "Chrysanthemum.jpg"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9186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grep -P "D\:" </a:t>
            </a:r>
            <a:r>
              <a:rPr lang="en-US" dirty="0" err="1"/>
              <a:t>AutomaticDestinations</a:t>
            </a:r>
            <a:r>
              <a:rPr lang="en-US" dirty="0"/>
              <a:t>/20201126160358_AutomaticDestinations.csv --color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39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hivexsh</a:t>
            </a:r>
            <a:r>
              <a:rPr lang="en-US" dirty="0"/>
              <a:t> NTUSER_informant.DAT</a:t>
            </a:r>
          </a:p>
          <a:p>
            <a:r>
              <a:rPr lang="en-US" dirty="0"/>
              <a:t>cd Software\Microsoft\Windows\</a:t>
            </a:r>
            <a:r>
              <a:rPr lang="en-US" dirty="0" err="1"/>
              <a:t>CurrentVersion</a:t>
            </a:r>
            <a:r>
              <a:rPr lang="en-US" dirty="0"/>
              <a:t>\Explorer\CD Burning\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686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cp</a:t>
            </a:r>
            <a:r>
              <a:rPr lang="en-US" dirty="0"/>
              <a:t> /media/root/C8CA0C8DCA0C7A48/Windows/System32/</a:t>
            </a:r>
            <a:r>
              <a:rPr lang="en-US" dirty="0" err="1"/>
              <a:t>winevt</a:t>
            </a:r>
            <a:r>
              <a:rPr lang="en-US" dirty="0"/>
              <a:t>/Logs/</a:t>
            </a:r>
            <a:r>
              <a:rPr lang="en-US" dirty="0" err="1"/>
              <a:t>System.evtx</a:t>
            </a:r>
            <a:r>
              <a:rPr lang="en-US" dirty="0"/>
              <a:t>  </a:t>
            </a:r>
            <a:r>
              <a:rPr lang="en-US" dirty="0" err="1"/>
              <a:t>event_log</a:t>
            </a:r>
            <a:r>
              <a:rPr lang="en-US" dirty="0"/>
              <a:t>/</a:t>
            </a:r>
          </a:p>
          <a:p>
            <a:r>
              <a:rPr lang="en-US" dirty="0"/>
              <a:t>evtx_dump.py </a:t>
            </a:r>
            <a:r>
              <a:rPr lang="en-US" dirty="0" err="1"/>
              <a:t>event_log</a:t>
            </a:r>
            <a:r>
              <a:rPr lang="en-US" dirty="0"/>
              <a:t>/</a:t>
            </a:r>
            <a:r>
              <a:rPr lang="en-US" dirty="0" err="1"/>
              <a:t>System.evtx</a:t>
            </a:r>
            <a:r>
              <a:rPr lang="en-US" dirty="0"/>
              <a:t> &gt; </a:t>
            </a:r>
            <a:r>
              <a:rPr lang="en-US" dirty="0" err="1"/>
              <a:t>event_log</a:t>
            </a:r>
            <a:r>
              <a:rPr lang="en-US" dirty="0"/>
              <a:t>/System_evtx.xml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99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-P "&lt;Provider Name=\"</a:t>
            </a:r>
            <a:r>
              <a:rPr lang="en-US" dirty="0" err="1"/>
              <a:t>cdrom</a:t>
            </a:r>
            <a:r>
              <a:rPr lang="en-US" dirty="0"/>
              <a:t>\"" </a:t>
            </a:r>
            <a:r>
              <a:rPr lang="en-US" dirty="0" err="1"/>
              <a:t>event_log</a:t>
            </a:r>
            <a:r>
              <a:rPr lang="en-US" dirty="0"/>
              <a:t>/System_evtx.xml -B 1 -A 10 --color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385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fls</a:t>
            </a:r>
            <a:r>
              <a:rPr lang="en-US" dirty="0"/>
              <a:t> -o 206848 cfreds_2015_data_leakage_pc.dd</a:t>
            </a:r>
          </a:p>
          <a:p>
            <a:r>
              <a:rPr lang="en-US" dirty="0"/>
              <a:t>http://az4n6.blogspot.com/2015/09/whos-your-master-mft-parsers-reviewed.html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369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hivexsh</a:t>
            </a:r>
            <a:r>
              <a:rPr lang="en-US" dirty="0"/>
              <a:t> NTUSER_informant.DAT</a:t>
            </a:r>
          </a:p>
          <a:p>
            <a:r>
              <a:rPr lang="en-US" dirty="0"/>
              <a:t>cd Software\Microsoft\Windows\</a:t>
            </a:r>
            <a:r>
              <a:rPr lang="en-US" dirty="0" err="1"/>
              <a:t>CurrentVersion</a:t>
            </a:r>
            <a:r>
              <a:rPr lang="en-US" dirty="0"/>
              <a:t>\Explorer\CD Burning\</a:t>
            </a:r>
            <a:r>
              <a:rPr lang="en-US" dirty="0" err="1"/>
              <a:t>StagingInfo</a:t>
            </a:r>
            <a:r>
              <a:rPr lang="en-US" dirty="0"/>
              <a:t>\Volume{c9a1c044-d2d7-11e4-9dae-806e6f6e6963}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695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cd Software\Microsoft\Windows\</a:t>
            </a:r>
            <a:r>
              <a:rPr lang="en-US" dirty="0" err="1"/>
              <a:t>CurrentVersion</a:t>
            </a:r>
            <a:r>
              <a:rPr lang="en-US" dirty="0"/>
              <a:t>\Explorer\CD Burning\</a:t>
            </a:r>
            <a:r>
              <a:rPr lang="en-US" dirty="0" err="1"/>
              <a:t>StagingInfo</a:t>
            </a:r>
            <a:r>
              <a:rPr lang="en-US" dirty="0"/>
              <a:t>\Volume{c9a1c044-d2d7-11e4-9dae-806e6f6e6963}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09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customXml" Target="../ink/ink5.xml"/><Relationship Id="rId18" Type="http://schemas.openxmlformats.org/officeDocument/2006/relationships/image" Target="../media/image42.png"/><Relationship Id="rId3" Type="http://schemas.openxmlformats.org/officeDocument/2006/relationships/image" Target="../media/image40.png"/><Relationship Id="rId7" Type="http://schemas.openxmlformats.org/officeDocument/2006/relationships/customXml" Target="../ink/ink2.xml"/><Relationship Id="rId12" Type="http://schemas.openxmlformats.org/officeDocument/2006/relationships/image" Target="../media/image390.png"/><Relationship Id="rId17" Type="http://schemas.openxmlformats.org/officeDocument/2006/relationships/customXml" Target="../ink/ink7.xml"/><Relationship Id="rId2" Type="http://schemas.openxmlformats.org/officeDocument/2006/relationships/image" Target="../media/image39.png"/><Relationship Id="rId16" Type="http://schemas.openxmlformats.org/officeDocument/2006/relationships/image" Target="../media/image411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0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380.png"/><Relationship Id="rId19" Type="http://schemas.openxmlformats.org/officeDocument/2006/relationships/customXml" Target="../ink/ink8.xml"/><Relationship Id="rId4" Type="http://schemas.openxmlformats.org/officeDocument/2006/relationships/image" Target="../media/image41.png"/><Relationship Id="rId9" Type="http://schemas.openxmlformats.org/officeDocument/2006/relationships/customXml" Target="../ink/ink3.xml"/><Relationship Id="rId14" Type="http://schemas.openxmlformats.org/officeDocument/2006/relationships/image" Target="../media/image401.png"/></Relationships>
</file>

<file path=ppt/slides/_rels/slide3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20.png"/><Relationship Id="rId26" Type="http://schemas.openxmlformats.org/officeDocument/2006/relationships/image" Target="../media/image46.png"/><Relationship Id="rId39" Type="http://schemas.openxmlformats.org/officeDocument/2006/relationships/customXml" Target="../ink/ink22.xml"/><Relationship Id="rId21" Type="http://schemas.openxmlformats.org/officeDocument/2006/relationships/customXml" Target="../ink/ink13.xml"/><Relationship Id="rId34" Type="http://schemas.openxmlformats.org/officeDocument/2006/relationships/image" Target="../media/image50.png"/><Relationship Id="rId42" Type="http://schemas.openxmlformats.org/officeDocument/2006/relationships/image" Target="../media/image54.png"/><Relationship Id="rId47" Type="http://schemas.openxmlformats.org/officeDocument/2006/relationships/customXml" Target="../ink/ink26.xml"/><Relationship Id="rId50" Type="http://schemas.openxmlformats.org/officeDocument/2006/relationships/image" Target="../media/image58.png"/><Relationship Id="rId55" Type="http://schemas.openxmlformats.org/officeDocument/2006/relationships/customXml" Target="../ink/ink30.xml"/><Relationship Id="rId2" Type="http://schemas.openxmlformats.org/officeDocument/2006/relationships/image" Target="../media/image44.png"/><Relationship Id="rId16" Type="http://schemas.openxmlformats.org/officeDocument/2006/relationships/image" Target="../media/image410.png"/><Relationship Id="rId29" Type="http://schemas.openxmlformats.org/officeDocument/2006/relationships/customXml" Target="../ink/ink17.xml"/><Relationship Id="rId24" Type="http://schemas.openxmlformats.org/officeDocument/2006/relationships/image" Target="../media/image450.png"/><Relationship Id="rId32" Type="http://schemas.openxmlformats.org/officeDocument/2006/relationships/image" Target="../media/image49.png"/><Relationship Id="rId37" Type="http://schemas.openxmlformats.org/officeDocument/2006/relationships/customXml" Target="../ink/ink21.xml"/><Relationship Id="rId40" Type="http://schemas.openxmlformats.org/officeDocument/2006/relationships/image" Target="../media/image53.png"/><Relationship Id="rId45" Type="http://schemas.openxmlformats.org/officeDocument/2006/relationships/customXml" Target="../ink/ink25.xml"/><Relationship Id="rId53" Type="http://schemas.openxmlformats.org/officeDocument/2006/relationships/customXml" Target="../ink/ink29.xml"/><Relationship Id="rId58" Type="http://schemas.openxmlformats.org/officeDocument/2006/relationships/image" Target="../media/image62.png"/><Relationship Id="rId15" Type="http://schemas.openxmlformats.org/officeDocument/2006/relationships/customXml" Target="../ink/ink10.xml"/><Relationship Id="rId23" Type="http://schemas.openxmlformats.org/officeDocument/2006/relationships/customXml" Target="../ink/ink14.xml"/><Relationship Id="rId28" Type="http://schemas.openxmlformats.org/officeDocument/2006/relationships/image" Target="../media/image47.png"/><Relationship Id="rId36" Type="http://schemas.openxmlformats.org/officeDocument/2006/relationships/image" Target="../media/image51.png"/><Relationship Id="rId49" Type="http://schemas.openxmlformats.org/officeDocument/2006/relationships/customXml" Target="../ink/ink27.xml"/><Relationship Id="rId57" Type="http://schemas.openxmlformats.org/officeDocument/2006/relationships/customXml" Target="../ink/ink31.xml"/><Relationship Id="rId19" Type="http://schemas.openxmlformats.org/officeDocument/2006/relationships/customXml" Target="../ink/ink12.xml"/><Relationship Id="rId31" Type="http://schemas.openxmlformats.org/officeDocument/2006/relationships/customXml" Target="../ink/ink18.xml"/><Relationship Id="rId44" Type="http://schemas.openxmlformats.org/officeDocument/2006/relationships/image" Target="../media/image55.png"/><Relationship Id="rId52" Type="http://schemas.openxmlformats.org/officeDocument/2006/relationships/image" Target="../media/image59.png"/><Relationship Id="rId60" Type="http://schemas.openxmlformats.org/officeDocument/2006/relationships/image" Target="../media/image63.png"/><Relationship Id="rId14" Type="http://schemas.openxmlformats.org/officeDocument/2006/relationships/image" Target="../media/image400.png"/><Relationship Id="rId22" Type="http://schemas.openxmlformats.org/officeDocument/2006/relationships/image" Target="../media/image440.png"/><Relationship Id="rId27" Type="http://schemas.openxmlformats.org/officeDocument/2006/relationships/customXml" Target="../ink/ink16.xml"/><Relationship Id="rId30" Type="http://schemas.openxmlformats.org/officeDocument/2006/relationships/image" Target="../media/image48.png"/><Relationship Id="rId35" Type="http://schemas.openxmlformats.org/officeDocument/2006/relationships/customXml" Target="../ink/ink20.xml"/><Relationship Id="rId43" Type="http://schemas.openxmlformats.org/officeDocument/2006/relationships/customXml" Target="../ink/ink24.xml"/><Relationship Id="rId48" Type="http://schemas.openxmlformats.org/officeDocument/2006/relationships/image" Target="../media/image57.png"/><Relationship Id="rId56" Type="http://schemas.openxmlformats.org/officeDocument/2006/relationships/image" Target="../media/image61.png"/><Relationship Id="rId51" Type="http://schemas.openxmlformats.org/officeDocument/2006/relationships/customXml" Target="../ink/ink28.xml"/><Relationship Id="rId3" Type="http://schemas.openxmlformats.org/officeDocument/2006/relationships/customXml" Target="../ink/ink9.xml"/><Relationship Id="rId17" Type="http://schemas.openxmlformats.org/officeDocument/2006/relationships/customXml" Target="../ink/ink11.xml"/><Relationship Id="rId25" Type="http://schemas.openxmlformats.org/officeDocument/2006/relationships/customXml" Target="../ink/ink15.xml"/><Relationship Id="rId33" Type="http://schemas.openxmlformats.org/officeDocument/2006/relationships/customXml" Target="../ink/ink19.xml"/><Relationship Id="rId38" Type="http://schemas.openxmlformats.org/officeDocument/2006/relationships/image" Target="../media/image52.png"/><Relationship Id="rId46" Type="http://schemas.openxmlformats.org/officeDocument/2006/relationships/image" Target="../media/image56.png"/><Relationship Id="rId59" Type="http://schemas.openxmlformats.org/officeDocument/2006/relationships/customXml" Target="../ink/ink32.xml"/><Relationship Id="rId20" Type="http://schemas.openxmlformats.org/officeDocument/2006/relationships/image" Target="../media/image430.png"/><Relationship Id="rId41" Type="http://schemas.openxmlformats.org/officeDocument/2006/relationships/customXml" Target="../ink/ink23.xml"/><Relationship Id="rId54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customXml" Target="../ink/ink38.xml"/><Relationship Id="rId3" Type="http://schemas.openxmlformats.org/officeDocument/2006/relationships/customXml" Target="../ink/ink33.xml"/><Relationship Id="rId7" Type="http://schemas.openxmlformats.org/officeDocument/2006/relationships/customXml" Target="../ink/ink35.xml"/><Relationship Id="rId12" Type="http://schemas.openxmlformats.org/officeDocument/2006/relationships/image" Target="../media/image7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11" Type="http://schemas.openxmlformats.org/officeDocument/2006/relationships/customXml" Target="../ink/ink37.xml"/><Relationship Id="rId5" Type="http://schemas.openxmlformats.org/officeDocument/2006/relationships/customXml" Target="../ink/ink34.xml"/><Relationship Id="rId10" Type="http://schemas.openxmlformats.org/officeDocument/2006/relationships/image" Target="../media/image69.png"/><Relationship Id="rId4" Type="http://schemas.openxmlformats.org/officeDocument/2006/relationships/image" Target="../media/image66.png"/><Relationship Id="rId9" Type="http://schemas.openxmlformats.org/officeDocument/2006/relationships/customXml" Target="../ink/ink36.xml"/><Relationship Id="rId1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customXml" Target="../ink/ink44.xml"/><Relationship Id="rId3" Type="http://schemas.openxmlformats.org/officeDocument/2006/relationships/customXml" Target="../ink/ink39.xml"/><Relationship Id="rId7" Type="http://schemas.openxmlformats.org/officeDocument/2006/relationships/customXml" Target="../ink/ink41.xml"/><Relationship Id="rId12" Type="http://schemas.openxmlformats.org/officeDocument/2006/relationships/image" Target="../media/image78.png"/><Relationship Id="rId2" Type="http://schemas.openxmlformats.org/officeDocument/2006/relationships/image" Target="../media/image72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11" Type="http://schemas.openxmlformats.org/officeDocument/2006/relationships/customXml" Target="../ink/ink43.xml"/><Relationship Id="rId5" Type="http://schemas.openxmlformats.org/officeDocument/2006/relationships/customXml" Target="../ink/ink40.xml"/><Relationship Id="rId15" Type="http://schemas.openxmlformats.org/officeDocument/2006/relationships/customXml" Target="../ink/ink45.xml"/><Relationship Id="rId10" Type="http://schemas.openxmlformats.org/officeDocument/2006/relationships/image" Target="../media/image77.png"/><Relationship Id="rId4" Type="http://schemas.openxmlformats.org/officeDocument/2006/relationships/image" Target="../media/image74.png"/><Relationship Id="rId9" Type="http://schemas.openxmlformats.org/officeDocument/2006/relationships/customXml" Target="../ink/ink42.xml"/><Relationship Id="rId1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9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Investigate Data Leakage Case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Keywords: CD burn, $MFT, $MFT log ($</a:t>
            </a:r>
            <a:r>
              <a:rPr lang="en-US" dirty="0" err="1"/>
              <a:t>LogFile</a:t>
            </a:r>
            <a:r>
              <a:rPr lang="en-US"/>
              <a:t>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42" y="2297378"/>
            <a:ext cx="10821338" cy="11659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93742" y="3509505"/>
            <a:ext cx="993041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The value "</a:t>
            </a:r>
            <a:r>
              <a:rPr lang="en-US" i="1" dirty="0" err="1">
                <a:solidFill>
                  <a:srgbClr val="007DB5"/>
                </a:solidFill>
              </a:rPr>
              <a:t>StagingPath</a:t>
            </a:r>
            <a:r>
              <a:rPr lang="en-US" dirty="0"/>
              <a:t>" is significant. It shows the folder on the volume that is used to ‘stage’ files prior to committing them to the disc.</a:t>
            </a:r>
          </a:p>
        </p:txBody>
      </p:sp>
      <p:sp>
        <p:nvSpPr>
          <p:cNvPr id="7" name="Rectangle 6"/>
          <p:cNvSpPr/>
          <p:nvPr/>
        </p:nvSpPr>
        <p:spPr>
          <a:xfrm>
            <a:off x="493742" y="1928046"/>
            <a:ext cx="1885260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Show </a:t>
            </a:r>
            <a:r>
              <a:rPr lang="en-US" i="1" dirty="0" err="1">
                <a:solidFill>
                  <a:srgbClr val="007DB5"/>
                </a:solidFill>
              </a:rPr>
              <a:t>StagingPath</a:t>
            </a:r>
            <a:endParaRPr lang="en-US" i="1" dirty="0">
              <a:solidFill>
                <a:srgbClr val="007D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459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77" y="1151106"/>
            <a:ext cx="10691787" cy="13336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77" y="3544328"/>
            <a:ext cx="10496474" cy="15102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3377" y="766354"/>
            <a:ext cx="770313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staging folder but nothing there because all files will be deleted after burn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3377" y="3174996"/>
            <a:ext cx="706315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deleted staging folder (not completed results, see next questions)</a:t>
            </a:r>
          </a:p>
        </p:txBody>
      </p:sp>
    </p:spTree>
    <p:extLst>
      <p:ext uri="{BB962C8B-B14F-4D97-AF65-F5344CB8AC3E}">
        <p14:creationId xmlns:p14="http://schemas.microsoft.com/office/powerpoint/2010/main" val="1032879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analysis plan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5414554" cy="4313918"/>
          </a:xfrm>
        </p:spPr>
        <p:txBody>
          <a:bodyPr>
            <a:normAutofit fontScale="92500" lnSpcReduction="10000"/>
          </a:bodyPr>
          <a:lstStyle/>
          <a:p>
            <a:r>
              <a:rPr lang="en-US" sz="2400" i="1" dirty="0">
                <a:solidFill>
                  <a:srgbClr val="7030A0"/>
                </a:solidFill>
              </a:rPr>
              <a:t>$MFT </a:t>
            </a:r>
            <a:r>
              <a:rPr lang="en-US" sz="2400" dirty="0"/>
              <a:t>(a different method to find staging area information)</a:t>
            </a:r>
          </a:p>
          <a:p>
            <a:pPr lvl="1"/>
            <a:r>
              <a:rPr lang="en-US" dirty="0"/>
              <a:t>provides only last modified/access time of a file</a:t>
            </a:r>
          </a:p>
          <a:p>
            <a:pPr lvl="1"/>
            <a:r>
              <a:rPr lang="en-US" dirty="0"/>
              <a:t>Each</a:t>
            </a:r>
            <a:r>
              <a:rPr lang="en-US" i="1" dirty="0">
                <a:solidFill>
                  <a:srgbClr val="7030A0"/>
                </a:solidFill>
              </a:rPr>
              <a:t> $MFT </a:t>
            </a:r>
            <a:r>
              <a:rPr lang="en-US" dirty="0"/>
              <a:t>entry = a file with attributes</a:t>
            </a:r>
          </a:p>
          <a:p>
            <a:r>
              <a:rPr lang="en-US" sz="2400" i="1" dirty="0">
                <a:solidFill>
                  <a:srgbClr val="7030A0"/>
                </a:solidFill>
              </a:rPr>
              <a:t>$</a:t>
            </a:r>
            <a:r>
              <a:rPr lang="en-US" sz="2400" i="1" dirty="0" err="1">
                <a:solidFill>
                  <a:srgbClr val="7030A0"/>
                </a:solidFill>
              </a:rPr>
              <a:t>Extend$UsnJrnl</a:t>
            </a:r>
            <a:r>
              <a:rPr lang="en-US" sz="2400" i="1" dirty="0">
                <a:solidFill>
                  <a:srgbClr val="7030A0"/>
                </a:solidFill>
              </a:rPr>
              <a:t>·$J </a:t>
            </a:r>
          </a:p>
          <a:p>
            <a:pPr lvl="1"/>
            <a:r>
              <a:rPr lang="en-US" dirty="0"/>
              <a:t>using bit flags </a:t>
            </a:r>
          </a:p>
          <a:p>
            <a:r>
              <a:rPr lang="en-US" sz="2400" i="1" dirty="0">
                <a:solidFill>
                  <a:srgbClr val="7030A0"/>
                </a:solidFill>
              </a:rPr>
              <a:t>$</a:t>
            </a:r>
            <a:r>
              <a:rPr lang="en-US" sz="2400" i="1" dirty="0" err="1">
                <a:solidFill>
                  <a:srgbClr val="7030A0"/>
                </a:solidFill>
              </a:rPr>
              <a:t>LogFile</a:t>
            </a:r>
            <a:r>
              <a:rPr lang="en-US" sz="2400" i="1" dirty="0">
                <a:solidFill>
                  <a:srgbClr val="7030A0"/>
                </a:solidFill>
              </a:rPr>
              <a:t>: </a:t>
            </a:r>
            <a:r>
              <a:rPr lang="en-US" sz="2400" dirty="0"/>
              <a:t>transaction log of NTFS for </a:t>
            </a:r>
            <a:r>
              <a:rPr lang="en-US" sz="2400" dirty="0">
                <a:solidFill>
                  <a:srgbClr val="FF0000"/>
                </a:solidFill>
              </a:rPr>
              <a:t>data integrity </a:t>
            </a:r>
          </a:p>
          <a:p>
            <a:pPr lvl="1"/>
            <a:r>
              <a:rPr lang="en-US" dirty="0"/>
              <a:t>Save a few hours of activity recorded in a </a:t>
            </a:r>
            <a:r>
              <a:rPr lang="en-US" i="1" dirty="0"/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r>
              <a:rPr lang="en-US" dirty="0"/>
              <a:t>.</a:t>
            </a:r>
          </a:p>
          <a:p>
            <a:pPr lvl="1"/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r>
              <a:rPr lang="en-US" i="1" dirty="0">
                <a:solidFill>
                  <a:srgbClr val="7030A0"/>
                </a:solidFill>
              </a:rPr>
              <a:t> </a:t>
            </a:r>
            <a:r>
              <a:rPr lang="en-US" dirty="0"/>
              <a:t>associate with </a:t>
            </a:r>
            <a:r>
              <a:rPr lang="en-US" i="1" dirty="0">
                <a:solidFill>
                  <a:srgbClr val="7030A0"/>
                </a:solidFill>
              </a:rPr>
              <a:t>$MFT </a:t>
            </a:r>
            <a:r>
              <a:rPr lang="en-US" dirty="0"/>
              <a:t>and</a:t>
            </a:r>
            <a:r>
              <a:rPr lang="en-US" i="1" dirty="0">
                <a:solidFill>
                  <a:srgbClr val="7030A0"/>
                </a:solidFill>
              </a:rPr>
              <a:t> $</a:t>
            </a:r>
            <a:r>
              <a:rPr lang="en-US" i="1" dirty="0" err="1">
                <a:solidFill>
                  <a:srgbClr val="7030A0"/>
                </a:solidFill>
              </a:rPr>
              <a:t>UsnJrnl</a:t>
            </a:r>
            <a:endParaRPr lang="en-US" i="1" dirty="0">
              <a:solidFill>
                <a:srgbClr val="7030A0"/>
              </a:solidFill>
            </a:endParaRPr>
          </a:p>
          <a:p>
            <a:pPr lvl="1"/>
            <a:endParaRPr lang="en-US" sz="2000" i="1" dirty="0">
              <a:solidFill>
                <a:srgbClr val="7030A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670" y="1690689"/>
            <a:ext cx="5661523" cy="230654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397670" y="4077512"/>
            <a:ext cx="4714467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r>
              <a:rPr lang="en-US" i="1" dirty="0">
                <a:solidFill>
                  <a:srgbClr val="7030A0"/>
                </a:solidFill>
              </a:rPr>
              <a:t> : </a:t>
            </a:r>
            <a:r>
              <a:rPr lang="en-US" dirty="0"/>
              <a:t>journal that records the metadata transactions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creation of file/directory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deletion of file/directory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Moving File/Directory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modification of $data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modification of MFT entry</a:t>
            </a:r>
          </a:p>
        </p:txBody>
      </p:sp>
    </p:spTree>
    <p:extLst>
      <p:ext uri="{BB962C8B-B14F-4D97-AF65-F5344CB8AC3E}">
        <p14:creationId xmlns:p14="http://schemas.microsoft.com/office/powerpoint/2010/main" val="4072206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34.1 </a:t>
            </a:r>
            <a:r>
              <a:rPr lang="en-US" i="1" dirty="0">
                <a:solidFill>
                  <a:srgbClr val="7030A0"/>
                </a:solidFill>
              </a:rPr>
              <a:t>$MFT (</a:t>
            </a:r>
            <a:r>
              <a:rPr lang="en-US" dirty="0"/>
              <a:t>Master File Table</a:t>
            </a:r>
            <a:r>
              <a:rPr lang="en-US" i="1" dirty="0">
                <a:solidFill>
                  <a:srgbClr val="7030A0"/>
                </a:solidFill>
              </a:rPr>
              <a:t>) </a:t>
            </a:r>
            <a:r>
              <a:rPr lang="en-US" dirty="0"/>
              <a:t>Entry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31344"/>
            <a:ext cx="6688007" cy="51617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12519" y="3214714"/>
            <a:ext cx="2544020" cy="12772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M</a:t>
            </a:r>
            <a:r>
              <a:rPr lang="en-US" sz="1100" dirty="0"/>
              <a:t> – Modified : When the contents of a file were last changed.</a:t>
            </a:r>
          </a:p>
          <a:p>
            <a:r>
              <a:rPr lang="en-US" sz="1100" dirty="0">
                <a:solidFill>
                  <a:srgbClr val="FF0000"/>
                </a:solidFill>
              </a:rPr>
              <a:t>A</a:t>
            </a:r>
            <a:r>
              <a:rPr lang="en-US" sz="1100" dirty="0"/>
              <a:t> – Accessed : When the contents of a file were accessed/read.</a:t>
            </a:r>
          </a:p>
          <a:p>
            <a:r>
              <a:rPr lang="en-US" sz="1100" dirty="0">
                <a:solidFill>
                  <a:srgbClr val="FF0000"/>
                </a:solidFill>
              </a:rPr>
              <a:t>C</a:t>
            </a:r>
            <a:r>
              <a:rPr lang="en-US" sz="1100" dirty="0"/>
              <a:t> – Created : When the file was created.</a:t>
            </a:r>
          </a:p>
          <a:p>
            <a:r>
              <a:rPr lang="en-US" sz="1100" dirty="0">
                <a:solidFill>
                  <a:srgbClr val="FF0000"/>
                </a:solidFill>
              </a:rPr>
              <a:t>E</a:t>
            </a:r>
            <a:r>
              <a:rPr lang="en-US" sz="1100" dirty="0"/>
              <a:t> – Entry Modified : When the MFT record associated with the file changed.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22600" y="1772357"/>
            <a:ext cx="2621487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0</a:t>
            </a:r>
            <a:r>
              <a:rPr lang="en-US" sz="1400" dirty="0"/>
              <a:t>: Entry number (the $MFT itself)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469" y="3695286"/>
            <a:ext cx="4644254" cy="205121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615469" y="1653007"/>
            <a:ext cx="4402424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One MFT entry = one file (Except file content)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Each entry size = 1K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first 16 MFT entries for special metadata files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124891" y="1789665"/>
            <a:ext cx="6008915" cy="21289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590800" y="2709323"/>
            <a:ext cx="6013269" cy="18858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654629" y="4155676"/>
            <a:ext cx="7480662" cy="5157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798320" y="4694060"/>
            <a:ext cx="8390709" cy="14948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185" y="0"/>
            <a:ext cx="3596815" cy="1465369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 flipH="1">
            <a:off x="6958149" y="1465369"/>
            <a:ext cx="2708365" cy="16313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248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061" y="0"/>
            <a:ext cx="903111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309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sz="3600" i="1" dirty="0">
                <a:solidFill>
                  <a:srgbClr val="7030A0"/>
                </a:solidFill>
              </a:rPr>
              <a:t>Burn/Burn</a:t>
            </a:r>
            <a:r>
              <a:rPr lang="en-US" dirty="0"/>
              <a:t> MFT entry ID using </a:t>
            </a:r>
            <a:r>
              <a:rPr lang="en-US" i="1" dirty="0" err="1">
                <a:solidFill>
                  <a:srgbClr val="7030A0"/>
                </a:solidFill>
              </a:rPr>
              <a:t>analyzeMFT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845A4-7A90-49F8-B2D8-B5B15E5CE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GB" dirty="0" err="1"/>
              <a:t>analyzeMFT</a:t>
            </a:r>
            <a:r>
              <a:rPr lang="en-GB" dirty="0"/>
              <a:t> is designed to fully parse the MFT file from an NTFS filesystem </a:t>
            </a:r>
          </a:p>
          <a:p>
            <a:pPr lvl="1"/>
            <a:r>
              <a:rPr lang="en-GB" dirty="0"/>
              <a:t>present the results in multiple formats.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63614"/>
            <a:ext cx="8269350" cy="1905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3825720"/>
            <a:ext cx="380161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Extract </a:t>
            </a:r>
            <a:r>
              <a:rPr lang="en-US" i="1" dirty="0">
                <a:solidFill>
                  <a:srgbClr val="007DB5"/>
                </a:solidFill>
              </a:rPr>
              <a:t>$MFT</a:t>
            </a:r>
            <a:r>
              <a:rPr lang="en-US" dirty="0"/>
              <a:t> (entry 0) from DD image </a:t>
            </a:r>
          </a:p>
        </p:txBody>
      </p:sp>
    </p:spTree>
    <p:extLst>
      <p:ext uri="{BB962C8B-B14F-4D97-AF65-F5344CB8AC3E}">
        <p14:creationId xmlns:p14="http://schemas.microsoft.com/office/powerpoint/2010/main" val="2916678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7EF4D5-1B08-44B0-8717-8FCCA6A2F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i="1" dirty="0">
                <a:solidFill>
                  <a:srgbClr val="7030A0"/>
                </a:solidFill>
              </a:rPr>
              <a:t>$MFT</a:t>
            </a:r>
            <a:r>
              <a:rPr lang="en-US" dirty="0"/>
              <a:t> analyze tool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227A98-2F4E-40C7-900B-E764A5BEBBE9}"/>
              </a:ext>
            </a:extLst>
          </p:cNvPr>
          <p:cNvSpPr txBox="1"/>
          <p:nvPr/>
        </p:nvSpPr>
        <p:spPr>
          <a:xfrm>
            <a:off x="944539" y="1623173"/>
            <a:ext cx="230563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Download from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DD1550-87FD-4EA5-B5FA-778EE866A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170" y="1618499"/>
            <a:ext cx="7597481" cy="27046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48B90D-EB29-4614-B2DA-6185390D9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170" y="4740847"/>
            <a:ext cx="7468247" cy="17222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B38282-9D27-4395-8FC2-39919BC94155}"/>
              </a:ext>
            </a:extLst>
          </p:cNvPr>
          <p:cNvSpPr txBox="1"/>
          <p:nvPr/>
        </p:nvSpPr>
        <p:spPr>
          <a:xfrm>
            <a:off x="944539" y="4732421"/>
            <a:ext cx="23056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install </a:t>
            </a:r>
            <a:r>
              <a:rPr lang="en-US" dirty="0" err="1"/>
              <a:t>analyzeMFT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9389A9-14D1-4E69-B846-C184C7F83BA9}"/>
              </a:ext>
            </a:extLst>
          </p:cNvPr>
          <p:cNvSpPr txBox="1"/>
          <p:nvPr/>
        </p:nvSpPr>
        <p:spPr>
          <a:xfrm>
            <a:off x="9170094" y="4762447"/>
            <a:ext cx="2747586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 err="1">
                <a:solidFill>
                  <a:srgbClr val="7030A0"/>
                </a:solidFill>
              </a:rPr>
              <a:t>analyzeMFT</a:t>
            </a:r>
            <a:r>
              <a:rPr lang="en-US" sz="1400" dirty="0"/>
              <a:t> only supports </a:t>
            </a:r>
            <a:r>
              <a:rPr lang="en-US" sz="1400" dirty="0">
                <a:solidFill>
                  <a:srgbClr val="FF0000"/>
                </a:solidFill>
              </a:rPr>
              <a:t>python2.x</a:t>
            </a:r>
            <a:r>
              <a:rPr lang="en-US" sz="1400" dirty="0"/>
              <a:t>. So, we have to point the current Python environment to </a:t>
            </a:r>
            <a:r>
              <a:rPr lang="en-US" sz="1400" dirty="0">
                <a:solidFill>
                  <a:srgbClr val="FF0000"/>
                </a:solidFill>
              </a:rPr>
              <a:t>python2.7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 </a:t>
            </a:r>
            <a:r>
              <a:rPr lang="en-US" sz="1400" i="1" dirty="0">
                <a:solidFill>
                  <a:srgbClr val="7030A0"/>
                </a:solidFill>
              </a:rPr>
              <a:t>unalias</a:t>
            </a:r>
            <a:r>
              <a:rPr lang="en-US" sz="1400" dirty="0"/>
              <a:t> to remove the alias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D9A1FD-9860-4D3B-98AB-E101C3923A98}"/>
              </a:ext>
            </a:extLst>
          </p:cNvPr>
          <p:cNvCxnSpPr>
            <a:cxnSpLocks/>
          </p:cNvCxnSpPr>
          <p:nvPr/>
        </p:nvCxnSpPr>
        <p:spPr>
          <a:xfrm flipH="1">
            <a:off x="7434196" y="5101753"/>
            <a:ext cx="1671704" cy="217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402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67653" y="1122327"/>
            <a:ext cx="220085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Test </a:t>
            </a:r>
            <a:r>
              <a:rPr lang="en-US" i="1" dirty="0">
                <a:solidFill>
                  <a:srgbClr val="007DB5"/>
                </a:solidFill>
              </a:rPr>
              <a:t>MFT</a:t>
            </a:r>
            <a:r>
              <a:rPr lang="en-US" dirty="0"/>
              <a:t> analyze tool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F43915-9C2F-4115-BBFC-995AF42CA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53" y="1544310"/>
            <a:ext cx="9106689" cy="41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72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B7B4422-B0EC-4A45-B073-C8963EC55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140" y="3038156"/>
            <a:ext cx="8279902" cy="34483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4539" y="3047960"/>
            <a:ext cx="1939601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$</a:t>
            </a:r>
            <a:r>
              <a:rPr lang="en-US" i="1" dirty="0">
                <a:solidFill>
                  <a:srgbClr val="007DB5"/>
                </a:solidFill>
              </a:rPr>
              <a:t>MFT</a:t>
            </a:r>
            <a:r>
              <a:rPr lang="en-US" dirty="0"/>
              <a:t> column names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4539" y="771092"/>
            <a:ext cx="1939601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Convert  $</a:t>
            </a:r>
            <a:r>
              <a:rPr lang="en-US" i="1" dirty="0">
                <a:solidFill>
                  <a:srgbClr val="007DB5"/>
                </a:solidFill>
              </a:rPr>
              <a:t>MFT</a:t>
            </a:r>
            <a:r>
              <a:rPr lang="en-US" dirty="0"/>
              <a:t> to .csv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AFFFAC-B1DA-448A-B1B3-5C65B9CBA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140" y="780896"/>
            <a:ext cx="6686861" cy="5500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60386-C82B-41AA-BBB2-24EDCFCF34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455"/>
          <a:stretch/>
        </p:blipFill>
        <p:spPr>
          <a:xfrm>
            <a:off x="2644140" y="1314956"/>
            <a:ext cx="6686861" cy="11940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2AF460-368C-4F43-868B-F9EFE69E90B7}"/>
              </a:ext>
            </a:extLst>
          </p:cNvPr>
          <p:cNvSpPr txBox="1"/>
          <p:nvPr/>
        </p:nvSpPr>
        <p:spPr>
          <a:xfrm>
            <a:off x="9331001" y="116231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7030A0"/>
                </a:solidFill>
              </a:rPr>
              <a:t>https://www.dropbox.com/s/6sjdecon9c1f7rl/mft.csv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C5B563-EBE2-4798-A2E8-E2029C712CBB}"/>
              </a:ext>
            </a:extLst>
          </p:cNvPr>
          <p:cNvSpPr/>
          <p:nvPr/>
        </p:nvSpPr>
        <p:spPr>
          <a:xfrm>
            <a:off x="2644140" y="4031087"/>
            <a:ext cx="1439663" cy="20212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73FA97-91D6-411A-BEC4-3B4179344343}"/>
              </a:ext>
            </a:extLst>
          </p:cNvPr>
          <p:cNvSpPr/>
          <p:nvPr/>
        </p:nvSpPr>
        <p:spPr>
          <a:xfrm>
            <a:off x="5823797" y="4031087"/>
            <a:ext cx="1266677" cy="2169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DC5751-6811-4E9D-9F97-D8ED225C2209}"/>
              </a:ext>
            </a:extLst>
          </p:cNvPr>
          <p:cNvSpPr/>
          <p:nvPr/>
        </p:nvSpPr>
        <p:spPr>
          <a:xfrm>
            <a:off x="8914521" y="4023662"/>
            <a:ext cx="1546835" cy="2169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19" name="Picture 2" descr="Free Download icon | Download icons PNG, ICO or ICNS">
            <a:extLst>
              <a:ext uri="{FF2B5EF4-FFF2-40B4-BE49-F238E27FC236}">
                <a16:creationId xmlns:a16="http://schemas.microsoft.com/office/drawing/2014/main" id="{81FC4FA9-5356-4145-82FE-CB5491130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400573" y="684239"/>
            <a:ext cx="574729" cy="57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18DF8B7-49C1-4CDA-8963-7AEC2A65F3FC}"/>
              </a:ext>
            </a:extLst>
          </p:cNvPr>
          <p:cNvSpPr/>
          <p:nvPr/>
        </p:nvSpPr>
        <p:spPr>
          <a:xfrm>
            <a:off x="5200074" y="4248062"/>
            <a:ext cx="1192977" cy="20696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43EDB3-0822-469E-B97A-EC812CFFB882}"/>
              </a:ext>
            </a:extLst>
          </p:cNvPr>
          <p:cNvSpPr/>
          <p:nvPr/>
        </p:nvSpPr>
        <p:spPr>
          <a:xfrm>
            <a:off x="3611499" y="4431779"/>
            <a:ext cx="2014386" cy="20212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E2EBB5-983A-4C2A-B65C-C92AD3180970}"/>
              </a:ext>
            </a:extLst>
          </p:cNvPr>
          <p:cNvSpPr txBox="1"/>
          <p:nvPr/>
        </p:nvSpPr>
        <p:spPr>
          <a:xfrm>
            <a:off x="1623217" y="4180678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1,4,6,8,11</a:t>
            </a:r>
          </a:p>
        </p:txBody>
      </p:sp>
    </p:spTree>
    <p:extLst>
      <p:ext uri="{BB962C8B-B14F-4D97-AF65-F5344CB8AC3E}">
        <p14:creationId xmlns:p14="http://schemas.microsoft.com/office/powerpoint/2010/main" val="1745657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91" y="4629097"/>
            <a:ext cx="576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$MFT entry </a:t>
            </a:r>
            <a:r>
              <a:rPr lang="en-US" b="1" dirty="0">
                <a:solidFill>
                  <a:schemeClr val="accent6"/>
                </a:solidFill>
              </a:rPr>
              <a:t>21921, </a:t>
            </a:r>
            <a:r>
              <a:rPr lang="en-US" dirty="0"/>
              <a:t>which indicates the folder …</a:t>
            </a:r>
            <a:r>
              <a:rPr lang="en-US" b="1" dirty="0">
                <a:solidFill>
                  <a:schemeClr val="accent6"/>
                </a:solidFill>
              </a:rPr>
              <a:t>/Burn/Burn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9791" y="1179796"/>
            <a:ext cx="614597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fields </a:t>
            </a:r>
            <a:r>
              <a:rPr lang="en-US" dirty="0">
                <a:solidFill>
                  <a:srgbClr val="FF0000"/>
                </a:solidFill>
              </a:rPr>
              <a:t>1:</a:t>
            </a:r>
            <a:r>
              <a:rPr lang="en-US" dirty="0"/>
              <a:t> Record # (Entry #),</a:t>
            </a:r>
            <a:r>
              <a:rPr lang="en-US" dirty="0">
                <a:solidFill>
                  <a:srgbClr val="FF0000"/>
                </a:solidFill>
              </a:rPr>
              <a:t> 4: </a:t>
            </a:r>
            <a:r>
              <a:rPr lang="en-US" dirty="0"/>
              <a:t>record type, </a:t>
            </a:r>
            <a:r>
              <a:rPr lang="en-US" dirty="0">
                <a:solidFill>
                  <a:srgbClr val="FF0000"/>
                </a:solidFill>
              </a:rPr>
              <a:t>6: </a:t>
            </a:r>
            <a:r>
              <a:rPr lang="en-US" dirty="0"/>
              <a:t>Parent File #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91" y="1549128"/>
            <a:ext cx="10112175" cy="10229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9791" y="2941391"/>
            <a:ext cx="229870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for </a:t>
            </a:r>
            <a:r>
              <a:rPr lang="en-US" i="1" dirty="0">
                <a:solidFill>
                  <a:srgbClr val="007DB5"/>
                </a:solidFill>
              </a:rPr>
              <a:t>Burn</a:t>
            </a:r>
            <a:r>
              <a:rPr lang="en-US" dirty="0"/>
              <a:t> folder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791" y="3310723"/>
            <a:ext cx="11842506" cy="131837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217176" y="4629097"/>
            <a:ext cx="3067013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: Filename #1",“</a:t>
            </a:r>
          </a:p>
          <a:p>
            <a:r>
              <a:rPr lang="en-US" dirty="0">
                <a:solidFill>
                  <a:srgbClr val="FF0000"/>
                </a:solidFill>
              </a:rPr>
              <a:t>11</a:t>
            </a:r>
            <a:r>
              <a:rPr lang="en-US" dirty="0"/>
              <a:t>:Std Info Access date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92FFCF-1741-4B2B-A2E7-5F8E3FC9741D}"/>
              </a:ext>
            </a:extLst>
          </p:cNvPr>
          <p:cNvSpPr txBox="1"/>
          <p:nvPr/>
        </p:nvSpPr>
        <p:spPr>
          <a:xfrm>
            <a:off x="9024505" y="0"/>
            <a:ext cx="3024482" cy="16004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 </a:t>
            </a:r>
            <a:r>
              <a:rPr lang="en-GB" sz="1600" dirty="0">
                <a:solidFill>
                  <a:schemeClr val="accent2"/>
                </a:solidFill>
              </a:rPr>
              <a:t>awk '{split($0, a, “,“   )   }’</a:t>
            </a:r>
          </a:p>
          <a:p>
            <a:r>
              <a:rPr lang="en-GB" sz="1600" dirty="0"/>
              <a:t>                     </a:t>
            </a:r>
            <a:r>
              <a:rPr lang="en-GB" sz="1600" dirty="0">
                <a:solidFill>
                  <a:srgbClr val="FF0000"/>
                </a:solidFill>
              </a:rPr>
              <a:t>^^  ^  ^</a:t>
            </a:r>
          </a:p>
          <a:p>
            <a:r>
              <a:rPr lang="en-GB" sz="1600" dirty="0"/>
              <a:t>                        |  |  |</a:t>
            </a:r>
          </a:p>
          <a:p>
            <a:r>
              <a:rPr lang="en-GB" sz="1600" dirty="0"/>
              <a:t>                string  |  </a:t>
            </a:r>
            <a:r>
              <a:rPr lang="en-GB" sz="1600" dirty="0" err="1"/>
              <a:t>fieldsep</a:t>
            </a:r>
            <a:endParaRPr lang="en-GB" sz="1600" dirty="0"/>
          </a:p>
          <a:p>
            <a:r>
              <a:rPr lang="en-GB" sz="1600" dirty="0"/>
              <a:t>                            |</a:t>
            </a:r>
          </a:p>
          <a:p>
            <a:r>
              <a:rPr lang="en-GB" sz="1600" dirty="0"/>
              <a:t>               array to store results</a:t>
            </a: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8DCC15-4919-4F3D-BD93-DB467CD770BC}"/>
              </a:ext>
            </a:extLst>
          </p:cNvPr>
          <p:cNvSpPr txBox="1"/>
          <p:nvPr/>
        </p:nvSpPr>
        <p:spPr>
          <a:xfrm>
            <a:off x="288915" y="5577895"/>
            <a:ext cx="10678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Notes: we can’t find any deleted files here, however, we can find entry ID (</a:t>
            </a:r>
            <a:r>
              <a:rPr lang="en-US" b="1" dirty="0">
                <a:solidFill>
                  <a:schemeClr val="accent6"/>
                </a:solidFill>
              </a:rPr>
              <a:t>21921</a:t>
            </a:r>
            <a:r>
              <a:rPr lang="en-US" dirty="0"/>
              <a:t>). </a:t>
            </a:r>
          </a:p>
          <a:p>
            <a:r>
              <a:rPr lang="en-US" dirty="0"/>
              <a:t>We will search for ID in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UsnJrnl</a:t>
            </a:r>
            <a:r>
              <a:rPr lang="en-US" i="1" dirty="0">
                <a:solidFill>
                  <a:srgbClr val="7030A0"/>
                </a:solidFill>
              </a:rPr>
              <a:t>·$J</a:t>
            </a:r>
            <a:r>
              <a:rPr lang="en-US" dirty="0"/>
              <a:t> . Any files with the ID as the parent entry ID are deleted files (copied to CD).</a:t>
            </a:r>
          </a:p>
        </p:txBody>
      </p:sp>
    </p:spTree>
    <p:extLst>
      <p:ext uri="{BB962C8B-B14F-4D97-AF65-F5344CB8AC3E}">
        <p14:creationId xmlns:p14="http://schemas.microsoft.com/office/powerpoint/2010/main" val="1521722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32.</a:t>
            </a:r>
            <a:r>
              <a:rPr lang="en-US" dirty="0"/>
              <a:t>	What a method (or software) was used for burning CD-R?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3100251"/>
            <a:ext cx="8018417" cy="3076712"/>
          </a:xfrm>
        </p:spPr>
        <p:txBody>
          <a:bodyPr>
            <a:normAutofit/>
          </a:bodyPr>
          <a:lstStyle/>
          <a:p>
            <a:r>
              <a:rPr lang="en-US" dirty="0"/>
              <a:t>Windows 7+ comes with built in support for burning CD’s and DVD’s.</a:t>
            </a:r>
          </a:p>
          <a:p>
            <a:r>
              <a:rPr lang="en-US" dirty="0"/>
              <a:t>When insert a blank recordable CD or DVD into your optical drive</a:t>
            </a:r>
          </a:p>
          <a:p>
            <a:pPr lvl="1"/>
            <a:r>
              <a:rPr lang="en-US" dirty="0"/>
              <a:t>Window titled “</a:t>
            </a:r>
            <a:r>
              <a:rPr lang="en-US" dirty="0">
                <a:solidFill>
                  <a:srgbClr val="FF0000"/>
                </a:solidFill>
              </a:rPr>
              <a:t>Burn a Disc</a:t>
            </a:r>
            <a:r>
              <a:rPr lang="en-US" dirty="0"/>
              <a:t>” will appear. </a:t>
            </a:r>
          </a:p>
          <a:p>
            <a:pPr lvl="1"/>
            <a:r>
              <a:rPr lang="en-US" dirty="0"/>
              <a:t>This dialog asks you how you want Windows to handle writing the disc. </a:t>
            </a:r>
          </a:p>
        </p:txBody>
      </p:sp>
      <p:pic>
        <p:nvPicPr>
          <p:cNvPr id="7" name="Picture 2" descr="In Windows 10, choose a disc writing method, then enter a title, and click &quot;Next.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617" y="3289322"/>
            <a:ext cx="3182825" cy="1909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38200" y="1720563"/>
            <a:ext cx="87623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33</a:t>
            </a:r>
            <a:r>
              <a:rPr lang="en-US" sz="3600" dirty="0">
                <a:solidFill>
                  <a:srgbClr val="FF0000"/>
                </a:solidFill>
              </a:rPr>
              <a:t>.</a:t>
            </a:r>
            <a:r>
              <a:rPr lang="en-US" sz="3600" dirty="0"/>
              <a:t>	</a:t>
            </a:r>
            <a:r>
              <a:rPr lang="en-US" sz="4400" dirty="0">
                <a:latin typeface="+mj-lt"/>
                <a:ea typeface="+mj-ea"/>
                <a:cs typeface="+mj-cs"/>
              </a:rPr>
              <a:t>When did the suspect burn CD-R?</a:t>
            </a:r>
          </a:p>
        </p:txBody>
      </p:sp>
    </p:spTree>
    <p:extLst>
      <p:ext uri="{BB962C8B-B14F-4D97-AF65-F5344CB8AC3E}">
        <p14:creationId xmlns:p14="http://schemas.microsoft.com/office/powerpoint/2010/main" val="571580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0" y="2410852"/>
            <a:ext cx="11522439" cy="38179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4780" y="2041520"/>
            <a:ext cx="806034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for directories/files associated with entry ID </a:t>
            </a:r>
            <a:r>
              <a:rPr lang="en-US" i="1" dirty="0">
                <a:solidFill>
                  <a:srgbClr val="007DB5"/>
                </a:solidFill>
              </a:rPr>
              <a:t>/Burn/Burn </a:t>
            </a:r>
            <a:r>
              <a:rPr lang="en-US" b="1" dirty="0">
                <a:solidFill>
                  <a:schemeClr val="accent6"/>
                </a:solidFill>
              </a:rPr>
              <a:t>21921</a:t>
            </a:r>
            <a:r>
              <a:rPr lang="en-US" dirty="0"/>
              <a:t> in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UsnJrnl</a:t>
            </a:r>
            <a:r>
              <a:rPr lang="en-US" i="1" dirty="0">
                <a:solidFill>
                  <a:srgbClr val="7030A0"/>
                </a:solidFill>
              </a:rPr>
              <a:t>·$J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427508" y="480060"/>
            <a:ext cx="2759676" cy="13921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Offset|FileName|USN|Timestamp|Reason|MFTReference|MFTReferenceSeqNo|</a:t>
            </a:r>
            <a:r>
              <a:rPr lang="en-US" sz="1400" b="1" dirty="0">
                <a:solidFill>
                  <a:srgbClr val="FF0000"/>
                </a:solidFill>
              </a:rPr>
              <a:t>MFTParentReference</a:t>
            </a:r>
            <a:r>
              <a:rPr lang="en-US" sz="1400" dirty="0"/>
              <a:t>|MFTParentReferenceSeqNo|FileAttributes|MajorVersion|MinorVersion|SourceInfo|SecurityId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8395128" y="1172038"/>
            <a:ext cx="2651813" cy="179584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9885406" y="1172038"/>
            <a:ext cx="1161535" cy="193903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2C5131DC-DB37-4F5F-9718-E70D9A13B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34.2 </a:t>
            </a:r>
            <a:r>
              <a:rPr lang="en-US" sz="4400" i="1" dirty="0">
                <a:solidFill>
                  <a:srgbClr val="7030A0"/>
                </a:solidFill>
              </a:rPr>
              <a:t>$</a:t>
            </a:r>
            <a:r>
              <a:rPr lang="en-US" sz="4400" i="1" dirty="0" err="1">
                <a:solidFill>
                  <a:srgbClr val="7030A0"/>
                </a:solidFill>
              </a:rPr>
              <a:t>Extend$UsnJrnl</a:t>
            </a:r>
            <a:r>
              <a:rPr lang="en-US" sz="4400" i="1" dirty="0">
                <a:solidFill>
                  <a:srgbClr val="7030A0"/>
                </a:solidFill>
              </a:rPr>
              <a:t>·$J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C65523-F8F0-40ED-B9EB-6FBD386CA461}"/>
              </a:ext>
            </a:extLst>
          </p:cNvPr>
          <p:cNvSpPr txBox="1"/>
          <p:nvPr/>
        </p:nvSpPr>
        <p:spPr>
          <a:xfrm>
            <a:off x="7631723" y="23733"/>
            <a:ext cx="2690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name is confusing: it is </a:t>
            </a:r>
            <a:r>
              <a:rPr lang="en-US" sz="1200" dirty="0">
                <a:solidFill>
                  <a:srgbClr val="FF0000"/>
                </a:solidFill>
              </a:rPr>
              <a:t>MFT entry ID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9D8A6F-9250-42CE-8435-8662AEF18F7F}"/>
              </a:ext>
            </a:extLst>
          </p:cNvPr>
          <p:cNvCxnSpPr>
            <a:cxnSpLocks/>
          </p:cNvCxnSpPr>
          <p:nvPr/>
        </p:nvCxnSpPr>
        <p:spPr>
          <a:xfrm>
            <a:off x="9840351" y="300732"/>
            <a:ext cx="766689" cy="697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177E019-9643-4BE5-B3FE-F0831F18AEEA}"/>
              </a:ext>
            </a:extLst>
          </p:cNvPr>
          <p:cNvSpPr txBox="1"/>
          <p:nvPr/>
        </p:nvSpPr>
        <p:spPr>
          <a:xfrm>
            <a:off x="1046586" y="1592579"/>
            <a:ext cx="49275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https://www.dropbox.com/s/cbxcx1276udxrnn/UsnJrnl_2020-11-28_12-15-14.csv</a:t>
            </a:r>
          </a:p>
        </p:txBody>
      </p:sp>
      <p:pic>
        <p:nvPicPr>
          <p:cNvPr id="1026" name="Picture 2" descr="Free Download icon | Download icons PNG, ICO or ICNS">
            <a:extLst>
              <a:ext uri="{FF2B5EF4-FFF2-40B4-BE49-F238E27FC236}">
                <a16:creationId xmlns:a16="http://schemas.microsoft.com/office/drawing/2014/main" id="{565D0BBD-2380-4332-B6C6-A69944B27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4780" y="1394919"/>
            <a:ext cx="574729" cy="57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322E67-EEFB-47DA-A31E-105A0CD92C84}"/>
              </a:ext>
            </a:extLst>
          </p:cNvPr>
          <p:cNvSpPr txBox="1"/>
          <p:nvPr/>
        </p:nvSpPr>
        <p:spPr>
          <a:xfrm>
            <a:off x="5608648" y="4021754"/>
            <a:ext cx="2594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Your file name is different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090EED6-D329-4BBE-85B1-DCD93F37A1DF}"/>
              </a:ext>
            </a:extLst>
          </p:cNvPr>
          <p:cNvCxnSpPr>
            <a:cxnSpLocks/>
          </p:cNvCxnSpPr>
          <p:nvPr/>
        </p:nvCxnSpPr>
        <p:spPr>
          <a:xfrm flipV="1">
            <a:off x="6943241" y="2918142"/>
            <a:ext cx="278969" cy="11501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F2346CE-FB7D-48F9-A1F2-420412B7FFDD}"/>
              </a:ext>
            </a:extLst>
          </p:cNvPr>
          <p:cNvSpPr txBox="1"/>
          <p:nvPr/>
        </p:nvSpPr>
        <p:spPr>
          <a:xfrm>
            <a:off x="2706268" y="6308209"/>
            <a:ext cx="650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rest of screenshot is omitted. See next slide for summarized info</a:t>
            </a:r>
          </a:p>
        </p:txBody>
      </p:sp>
    </p:spTree>
    <p:extLst>
      <p:ext uri="{BB962C8B-B14F-4D97-AF65-F5344CB8AC3E}">
        <p14:creationId xmlns:p14="http://schemas.microsoft.com/office/powerpoint/2010/main" val="3258344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5A32E6-3404-4D62-A808-32DA00BAE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99" y="944880"/>
            <a:ext cx="9056378" cy="53041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58657-D444-42B3-8854-C3ED2D795B93}"/>
              </a:ext>
            </a:extLst>
          </p:cNvPr>
          <p:cNvSpPr txBox="1"/>
          <p:nvPr/>
        </p:nvSpPr>
        <p:spPr>
          <a:xfrm>
            <a:off x="800099" y="575548"/>
            <a:ext cx="801687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all directories/files under the folder …</a:t>
            </a:r>
            <a:r>
              <a:rPr lang="en-US" b="1" dirty="0">
                <a:solidFill>
                  <a:schemeClr val="accent6"/>
                </a:solidFill>
              </a:rPr>
              <a:t>/Burn/Burn</a:t>
            </a:r>
            <a:r>
              <a:rPr lang="en-US" dirty="0"/>
              <a:t>, those files are copied to CD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6C6A6C-D652-47AF-8035-89118E7D8647}"/>
              </a:ext>
            </a:extLst>
          </p:cNvPr>
          <p:cNvSpPr txBox="1"/>
          <p:nvPr/>
        </p:nvSpPr>
        <p:spPr>
          <a:xfrm>
            <a:off x="9966960" y="1844040"/>
            <a:ext cx="199836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directory/file name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40F98F-42B8-46C6-936D-360813E6AE11}"/>
              </a:ext>
            </a:extLst>
          </p:cNvPr>
          <p:cNvSpPr txBox="1"/>
          <p:nvPr/>
        </p:nvSpPr>
        <p:spPr>
          <a:xfrm>
            <a:off x="4091940" y="3154680"/>
            <a:ext cx="243207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sort: </a:t>
            </a:r>
            <a:r>
              <a:rPr lang="en-US" dirty="0">
                <a:solidFill>
                  <a:srgbClr val="FF0000"/>
                </a:solidFill>
              </a:rPr>
              <a:t>-n </a:t>
            </a:r>
            <a:r>
              <a:rPr lang="en-US" dirty="0"/>
              <a:t>, --numeric-sort </a:t>
            </a:r>
          </a:p>
          <a:p>
            <a:r>
              <a:rPr lang="en-US" dirty="0"/>
              <a:t>         </a:t>
            </a:r>
            <a:r>
              <a:rPr lang="en-US" dirty="0">
                <a:solidFill>
                  <a:srgbClr val="FF0000"/>
                </a:solidFill>
              </a:rPr>
              <a:t>-r</a:t>
            </a:r>
            <a:r>
              <a:rPr lang="en-US" dirty="0"/>
              <a:t>,   --reverse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ECACC2-BCAF-4B51-A097-C75A21190676}"/>
              </a:ext>
            </a:extLst>
          </p:cNvPr>
          <p:cNvSpPr txBox="1"/>
          <p:nvPr/>
        </p:nvSpPr>
        <p:spPr>
          <a:xfrm>
            <a:off x="3589020" y="2122725"/>
            <a:ext cx="61722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$MFT entry </a:t>
            </a:r>
            <a:r>
              <a:rPr lang="en-US" b="1" dirty="0">
                <a:solidFill>
                  <a:schemeClr val="accent6"/>
                </a:solidFill>
              </a:rPr>
              <a:t>21921, </a:t>
            </a:r>
            <a:r>
              <a:rPr lang="en-US" dirty="0"/>
              <a:t>which indicate the folder …</a:t>
            </a:r>
            <a:r>
              <a:rPr lang="en-US" b="1" dirty="0">
                <a:solidFill>
                  <a:schemeClr val="accent6"/>
                </a:solidFill>
              </a:rPr>
              <a:t>/Burn/Burn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E41D058-C3AA-4653-B335-872874F13CCE}"/>
              </a:ext>
            </a:extLst>
          </p:cNvPr>
          <p:cNvCxnSpPr/>
          <p:nvPr/>
        </p:nvCxnSpPr>
        <p:spPr>
          <a:xfrm flipH="1" flipV="1">
            <a:off x="2415540" y="1419106"/>
            <a:ext cx="3870960" cy="657106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8CE999-C460-46D6-9DFE-4AC6BDDA8822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8961120" y="1432560"/>
            <a:ext cx="2005024" cy="411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D8D24D4-CB38-40BE-9A5A-3D7D6C6B4F12}"/>
              </a:ext>
            </a:extLst>
          </p:cNvPr>
          <p:cNvSpPr txBox="1"/>
          <p:nvPr/>
        </p:nvSpPr>
        <p:spPr>
          <a:xfrm>
            <a:off x="6902757" y="1659374"/>
            <a:ext cx="2594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Your file name is different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5CA3A8-C769-4879-97E1-04C2673F6438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328289" y="1432560"/>
            <a:ext cx="1574468" cy="411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477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092AB9-6FB9-441C-AF00-861E3BF8C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83" y="794524"/>
            <a:ext cx="9822638" cy="56979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5B7221-1AEE-47C1-BBCE-8E2EDF2C0664}"/>
              </a:ext>
            </a:extLst>
          </p:cNvPr>
          <p:cNvSpPr txBox="1"/>
          <p:nvPr/>
        </p:nvSpPr>
        <p:spPr>
          <a:xfrm>
            <a:off x="814883" y="425192"/>
            <a:ext cx="403963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Identify directory or file and file activities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070691-DC00-412B-B807-80E509A6800C}"/>
              </a:ext>
            </a:extLst>
          </p:cNvPr>
          <p:cNvSpPr/>
          <p:nvPr/>
        </p:nvSpPr>
        <p:spPr>
          <a:xfrm>
            <a:off x="1391282" y="3212024"/>
            <a:ext cx="5071511" cy="172418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1089BB-B0BE-437A-82D1-05C20535DABE}"/>
              </a:ext>
            </a:extLst>
          </p:cNvPr>
          <p:cNvSpPr/>
          <p:nvPr/>
        </p:nvSpPr>
        <p:spPr>
          <a:xfrm>
            <a:off x="1329269" y="2140289"/>
            <a:ext cx="2591802" cy="21545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AC712F-CF18-4006-88BC-061D082B969E}"/>
              </a:ext>
            </a:extLst>
          </p:cNvPr>
          <p:cNvSpPr txBox="1"/>
          <p:nvPr/>
        </p:nvSpPr>
        <p:spPr>
          <a:xfrm>
            <a:off x="6765010" y="3334830"/>
            <a:ext cx="4113199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conclusion: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7030A0"/>
                </a:solidFill>
              </a:rPr>
              <a:t>../Burn/Burn </a:t>
            </a:r>
            <a:r>
              <a:rPr lang="en-US" dirty="0"/>
              <a:t>contains folder (</a:t>
            </a:r>
            <a:r>
              <a:rPr lang="en-US" i="1" dirty="0">
                <a:solidFill>
                  <a:srgbClr val="7030A0"/>
                </a:solidFill>
              </a:rPr>
              <a:t>tr, prop, prog, pd, de, pr, technical review…</a:t>
            </a:r>
            <a:r>
              <a:rPr lang="en-US" dirty="0"/>
              <a:t>) and files </a:t>
            </a:r>
            <a:r>
              <a:rPr lang="en-US" dirty="0">
                <a:solidFill>
                  <a:srgbClr val="7030A0"/>
                </a:solidFill>
              </a:rPr>
              <a:t>(</a:t>
            </a:r>
            <a:r>
              <a:rPr lang="en-US" i="1" dirty="0">
                <a:solidFill>
                  <a:srgbClr val="7030A0"/>
                </a:solidFill>
              </a:rPr>
              <a:t>*.jpg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files are copied to CD</a:t>
            </a:r>
          </a:p>
        </p:txBody>
      </p:sp>
    </p:spTree>
    <p:extLst>
      <p:ext uri="{BB962C8B-B14F-4D97-AF65-F5344CB8AC3E}">
        <p14:creationId xmlns:p14="http://schemas.microsoft.com/office/powerpoint/2010/main" val="2718444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45937-888D-4B22-A5C2-82E529F16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9D176-0F90-4602-8638-AE375E70B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subfolder under the </a:t>
            </a:r>
            <a:r>
              <a:rPr lang="en-US" i="1" dirty="0">
                <a:solidFill>
                  <a:srgbClr val="7030A0"/>
                </a:solidFill>
              </a:rPr>
              <a:t>../Burn/Burn</a:t>
            </a:r>
          </a:p>
          <a:p>
            <a:r>
              <a:rPr lang="en-US" dirty="0"/>
              <a:t>Find the deleted files</a:t>
            </a:r>
          </a:p>
        </p:txBody>
      </p:sp>
    </p:spTree>
    <p:extLst>
      <p:ext uri="{BB962C8B-B14F-4D97-AF65-F5344CB8AC3E}">
        <p14:creationId xmlns:p14="http://schemas.microsoft.com/office/powerpoint/2010/main" val="3807334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34.3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r>
              <a:rPr lang="en-US" dirty="0"/>
              <a:t>: transaction log file of NTFS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0877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Microsoft wanted to improve the reliability of NTFS </a:t>
            </a:r>
          </a:p>
          <a:p>
            <a:pPr lvl="1"/>
            <a:r>
              <a:rPr lang="en-US" dirty="0"/>
              <a:t>recover the status of file system in case of unexpected system shutdown due to power error or critical system failure</a:t>
            </a:r>
          </a:p>
          <a:p>
            <a:pPr lvl="1"/>
            <a:r>
              <a:rPr lang="en-US" dirty="0"/>
              <a:t>avoid corruption / keep a clean state during NTFS transactions </a:t>
            </a:r>
          </a:p>
          <a:p>
            <a:r>
              <a:rPr lang="en-US" dirty="0"/>
              <a:t>What is clean state?</a:t>
            </a:r>
          </a:p>
          <a:p>
            <a:pPr lvl="1"/>
            <a:r>
              <a:rPr lang="en-GB" dirty="0"/>
              <a:t>one transaction has multiple operations</a:t>
            </a:r>
          </a:p>
          <a:p>
            <a:pPr lvl="1"/>
            <a:r>
              <a:rPr lang="en-US" dirty="0"/>
              <a:t>either complete all scheduled operations of a transaction or abandon all in-completed operations of a  transaction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Atomicity </a:t>
            </a:r>
            <a:r>
              <a:rPr lang="en-GB" dirty="0"/>
              <a:t>property </a:t>
            </a:r>
            <a:r>
              <a:rPr lang="en-GB" sz="2500" dirty="0"/>
              <a:t>of transaction </a:t>
            </a:r>
            <a:r>
              <a:rPr lang="en-GB" dirty="0"/>
              <a:t>(all occurs, or nothing occurs)</a:t>
            </a:r>
            <a:endParaRPr lang="en-US" dirty="0"/>
          </a:p>
          <a:p>
            <a:r>
              <a:rPr lang="en-US" dirty="0"/>
              <a:t>Transaction types</a:t>
            </a:r>
          </a:p>
          <a:p>
            <a:pPr lvl="1"/>
            <a:r>
              <a:rPr lang="en-GB" dirty="0"/>
              <a:t>The creation of file/directory</a:t>
            </a:r>
          </a:p>
          <a:p>
            <a:pPr lvl="1"/>
            <a:r>
              <a:rPr lang="en-GB" dirty="0"/>
              <a:t>The deletion of file/directory</a:t>
            </a:r>
          </a:p>
          <a:p>
            <a:pPr lvl="1"/>
            <a:r>
              <a:rPr lang="en-GB" dirty="0"/>
              <a:t>The modification of $data (write data)</a:t>
            </a:r>
          </a:p>
          <a:p>
            <a:pPr lvl="1"/>
            <a:r>
              <a:rPr lang="en-US" dirty="0"/>
              <a:t>Modification of MFT entry</a:t>
            </a:r>
          </a:p>
        </p:txBody>
      </p:sp>
    </p:spTree>
    <p:extLst>
      <p:ext uri="{BB962C8B-B14F-4D97-AF65-F5344CB8AC3E}">
        <p14:creationId xmlns:p14="http://schemas.microsoft.com/office/powerpoint/2010/main" val="241456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transaction = N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056223" cy="414747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transaction (</a:t>
            </a:r>
            <a:r>
              <a:rPr lang="en-US" i="1" dirty="0">
                <a:solidFill>
                  <a:srgbClr val="7030A0"/>
                </a:solidFill>
              </a:rPr>
              <a:t>create, del, ren</a:t>
            </a:r>
            <a:r>
              <a:rPr lang="en-US" dirty="0"/>
              <a:t>) is consisted of multiple operation sequentially</a:t>
            </a:r>
          </a:p>
          <a:p>
            <a:pPr lvl="1"/>
            <a:r>
              <a:rPr lang="en-US" dirty="0"/>
              <a:t>Create a resident file (Redo/Undo)</a:t>
            </a:r>
          </a:p>
          <a:p>
            <a:pPr lvl="2"/>
            <a:r>
              <a:rPr lang="en-GB" dirty="0" err="1"/>
              <a:t>SetBitsInNonresidentBitMap</a:t>
            </a:r>
            <a:r>
              <a:rPr lang="en-GB" dirty="0"/>
              <a:t>/</a:t>
            </a:r>
            <a:r>
              <a:rPr lang="en-GB" dirty="0" err="1"/>
              <a:t>ClearBitsInNonresidentBitMap</a:t>
            </a:r>
            <a:endParaRPr lang="en-GB" dirty="0"/>
          </a:p>
          <a:p>
            <a:pPr lvl="2"/>
            <a:r>
              <a:rPr lang="en-GB" dirty="0"/>
              <a:t>Noop/</a:t>
            </a:r>
            <a:r>
              <a:rPr lang="en-GB" dirty="0" err="1"/>
              <a:t>DeallocateFileRecordSegment</a:t>
            </a:r>
            <a:endParaRPr lang="en-US" dirty="0"/>
          </a:p>
          <a:p>
            <a:pPr lvl="2"/>
            <a:r>
              <a:rPr lang="en-US" dirty="0" err="1"/>
              <a:t>AddIndexEntryAllocaton</a:t>
            </a:r>
            <a:r>
              <a:rPr lang="en-US" dirty="0"/>
              <a:t>/</a:t>
            </a:r>
            <a:r>
              <a:rPr lang="en-US" dirty="0" err="1"/>
              <a:t>DeleteIndexEntryAllocaton</a:t>
            </a:r>
            <a:endParaRPr lang="en-US" dirty="0"/>
          </a:p>
          <a:p>
            <a:pPr lvl="2"/>
            <a:r>
              <a:rPr lang="en-US" dirty="0" err="1"/>
              <a:t>InitializeFileRecordSegment</a:t>
            </a:r>
            <a:r>
              <a:rPr lang="en-US" dirty="0"/>
              <a:t>/</a:t>
            </a:r>
            <a:r>
              <a:rPr lang="en-US" dirty="0" err="1"/>
              <a:t>Nood</a:t>
            </a:r>
            <a:endParaRPr lang="en-US" dirty="0"/>
          </a:p>
          <a:p>
            <a:pPr lvl="1"/>
            <a:r>
              <a:rPr lang="en-US" dirty="0"/>
              <a:t>Delete a file</a:t>
            </a:r>
          </a:p>
          <a:p>
            <a:pPr lvl="2"/>
            <a:r>
              <a:rPr lang="en-US" dirty="0"/>
              <a:t>…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DeleteIndexEntryAllocaton</a:t>
            </a:r>
            <a:endParaRPr lang="en-US" dirty="0">
              <a:solidFill>
                <a:srgbClr val="FF0000"/>
              </a:solidFill>
            </a:endParaRP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DeallocateFileRecordSegment</a:t>
            </a:r>
            <a:endParaRPr lang="en-US" dirty="0">
              <a:solidFill>
                <a:srgbClr val="FF0000"/>
              </a:solidFill>
            </a:endParaRPr>
          </a:p>
          <a:p>
            <a:pPr lvl="2"/>
            <a:r>
              <a:rPr lang="en-US" dirty="0"/>
              <a:t>…</a:t>
            </a:r>
          </a:p>
          <a:p>
            <a:pPr lvl="1"/>
            <a:r>
              <a:rPr lang="en-US" dirty="0"/>
              <a:t>Rename</a:t>
            </a:r>
          </a:p>
          <a:p>
            <a:pPr lvl="2"/>
            <a:r>
              <a:rPr lang="en-US" dirty="0"/>
              <a:t>…</a:t>
            </a:r>
          </a:p>
          <a:p>
            <a:pPr lvl="2"/>
            <a:r>
              <a:rPr lang="en-US" dirty="0" err="1"/>
              <a:t>DeleteAttribute</a:t>
            </a:r>
            <a:endParaRPr lang="en-US" dirty="0"/>
          </a:p>
          <a:p>
            <a:pPr lvl="2"/>
            <a:r>
              <a:rPr lang="en-US" dirty="0" err="1"/>
              <a:t>CreateAttribute</a:t>
            </a:r>
            <a:endParaRPr lang="en-US" dirty="0"/>
          </a:p>
          <a:p>
            <a:pPr lvl="2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85611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Redo/Undo Operation Code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42" y="1864859"/>
            <a:ext cx="10506388" cy="381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835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transaction operations recorded?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056223" cy="4147473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NTFS records all NTFS transactions-&gt; journaling of NTFS</a:t>
            </a:r>
          </a:p>
          <a:p>
            <a:r>
              <a:rPr lang="en-US" dirty="0"/>
              <a:t>Multiple transaction operations are recorded sequentially</a:t>
            </a:r>
          </a:p>
          <a:p>
            <a:pPr lvl="1"/>
            <a:r>
              <a:rPr lang="en-US" dirty="0"/>
              <a:t>each transaction operation recorded is called a </a:t>
            </a:r>
            <a:r>
              <a:rPr lang="en-US" dirty="0">
                <a:solidFill>
                  <a:srgbClr val="7030A0"/>
                </a:solidFill>
              </a:rPr>
              <a:t>transaction record</a:t>
            </a:r>
          </a:p>
          <a:p>
            <a:r>
              <a:rPr lang="en-US" dirty="0"/>
              <a:t>Three types of transaction records needed for maintain a clean state</a:t>
            </a:r>
          </a:p>
          <a:p>
            <a:pPr lvl="1"/>
            <a:r>
              <a:rPr lang="en-US" dirty="0"/>
              <a:t>Check Point Record : the start record of transaction</a:t>
            </a:r>
          </a:p>
          <a:p>
            <a:pPr lvl="2"/>
            <a:r>
              <a:rPr lang="en-US" dirty="0"/>
              <a:t>after previous commit</a:t>
            </a:r>
          </a:p>
          <a:p>
            <a:pPr lvl="1"/>
            <a:r>
              <a:rPr lang="en-US" dirty="0"/>
              <a:t>Update Record (updates have not performed yet): the middle records of transaction</a:t>
            </a:r>
          </a:p>
          <a:p>
            <a:pPr lvl="2"/>
            <a:r>
              <a:rPr lang="en-US" dirty="0"/>
              <a:t>information about any metadata updates before/about they happen</a:t>
            </a:r>
          </a:p>
          <a:p>
            <a:pPr lvl="2"/>
            <a:r>
              <a:rPr lang="en-US" dirty="0"/>
              <a:t>e.g., scheduled operations we mentioned earlier</a:t>
            </a:r>
          </a:p>
          <a:p>
            <a:pPr lvl="1"/>
            <a:r>
              <a:rPr lang="en-US" dirty="0"/>
              <a:t>Commit Record : the last record of transaction</a:t>
            </a:r>
          </a:p>
          <a:p>
            <a:pPr lvl="2"/>
            <a:r>
              <a:rPr lang="en-US" dirty="0"/>
              <a:t>when updates have been performed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1521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$</a:t>
            </a:r>
            <a:r>
              <a:rPr lang="en-US" dirty="0" err="1">
                <a:solidFill>
                  <a:srgbClr val="7030A0"/>
                </a:solidFill>
              </a:rPr>
              <a:t>LogFile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056223" cy="1158818"/>
          </a:xfrm>
        </p:spPr>
        <p:txBody>
          <a:bodyPr>
            <a:normAutofit/>
          </a:bodyPr>
          <a:lstStyle/>
          <a:p>
            <a:r>
              <a:rPr lang="en-GB" dirty="0"/>
              <a:t>Each record has LSN($</a:t>
            </a:r>
            <a:r>
              <a:rPr lang="en-GB" dirty="0" err="1">
                <a:solidFill>
                  <a:srgbClr val="FF0000"/>
                </a:solidFill>
              </a:rPr>
              <a:t>L</a:t>
            </a:r>
            <a:r>
              <a:rPr lang="en-GB" dirty="0" err="1"/>
              <a:t>ogFile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S</a:t>
            </a:r>
            <a:r>
              <a:rPr lang="en-GB" dirty="0"/>
              <a:t>equence </a:t>
            </a:r>
            <a:r>
              <a:rPr lang="en-GB" dirty="0">
                <a:solidFill>
                  <a:srgbClr val="FF0000"/>
                </a:solidFill>
              </a:rPr>
              <a:t>N</a:t>
            </a:r>
            <a:r>
              <a:rPr lang="en-GB" dirty="0"/>
              <a:t>umber).</a:t>
            </a:r>
          </a:p>
          <a:p>
            <a:pPr lvl="1"/>
            <a:r>
              <a:rPr lang="en-GB" dirty="0"/>
              <a:t>This LSN information increase sequentially. </a:t>
            </a:r>
          </a:p>
          <a:p>
            <a:pPr lvl="1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00841" y="43020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00543" y="379698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239286" y="3535724"/>
            <a:ext cx="1454329" cy="13411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NTFS restart (metadata of Logging Area)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93617" y="3535725"/>
            <a:ext cx="8072845" cy="4267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 File Records 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GB" dirty="0">
                <a:solidFill>
                  <a:srgbClr val="FF0000"/>
                </a:solidFill>
              </a:rPr>
              <a:t>64 MB, 2 ~ 3 hours of activities)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93615" y="3535722"/>
            <a:ext cx="8072847" cy="13411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55171" y="4122378"/>
            <a:ext cx="853442" cy="6016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100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54272" y="420628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538447" y="4096251"/>
            <a:ext cx="853442" cy="60167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rgbClr val="FFC000"/>
                </a:solidFill>
              </a:rPr>
              <a:t>103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401979" y="4113669"/>
            <a:ext cx="853442" cy="6016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102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291639" y="4118807"/>
            <a:ext cx="853442" cy="6016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101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674915" y="4096251"/>
            <a:ext cx="853442" cy="60167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rgbClr val="FFC000"/>
                </a:solidFill>
              </a:rPr>
              <a:t>104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627812" y="4084778"/>
            <a:ext cx="853442" cy="60167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117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46218" y="419759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4" name="Freeform 23"/>
          <p:cNvSpPr/>
          <p:nvPr/>
        </p:nvSpPr>
        <p:spPr>
          <a:xfrm>
            <a:off x="2310441" y="4397873"/>
            <a:ext cx="3631474" cy="862881"/>
          </a:xfrm>
          <a:custGeom>
            <a:avLst/>
            <a:gdLst>
              <a:gd name="connsiteX0" fmla="*/ 0 w 3631474"/>
              <a:gd name="connsiteY0" fmla="*/ 0 h 862881"/>
              <a:gd name="connsiteX1" fmla="*/ 8708 w 3631474"/>
              <a:gd name="connsiteY1" fmla="*/ 69668 h 862881"/>
              <a:gd name="connsiteX2" fmla="*/ 17417 w 3631474"/>
              <a:gd name="connsiteY2" fmla="*/ 156754 h 862881"/>
              <a:gd name="connsiteX3" fmla="*/ 87085 w 3631474"/>
              <a:gd name="connsiteY3" fmla="*/ 235131 h 862881"/>
              <a:gd name="connsiteX4" fmla="*/ 95794 w 3631474"/>
              <a:gd name="connsiteY4" fmla="*/ 269966 h 862881"/>
              <a:gd name="connsiteX5" fmla="*/ 148045 w 3631474"/>
              <a:gd name="connsiteY5" fmla="*/ 304800 h 862881"/>
              <a:gd name="connsiteX6" fmla="*/ 165462 w 3631474"/>
              <a:gd name="connsiteY6" fmla="*/ 330926 h 862881"/>
              <a:gd name="connsiteX7" fmla="*/ 217714 w 3631474"/>
              <a:gd name="connsiteY7" fmla="*/ 391886 h 862881"/>
              <a:gd name="connsiteX8" fmla="*/ 235131 w 3631474"/>
              <a:gd name="connsiteY8" fmla="*/ 426720 h 862881"/>
              <a:gd name="connsiteX9" fmla="*/ 278674 w 3631474"/>
              <a:gd name="connsiteY9" fmla="*/ 444137 h 862881"/>
              <a:gd name="connsiteX10" fmla="*/ 357051 w 3631474"/>
              <a:gd name="connsiteY10" fmla="*/ 513806 h 862881"/>
              <a:gd name="connsiteX11" fmla="*/ 374468 w 3631474"/>
              <a:gd name="connsiteY11" fmla="*/ 548640 h 862881"/>
              <a:gd name="connsiteX12" fmla="*/ 409302 w 3631474"/>
              <a:gd name="connsiteY12" fmla="*/ 566057 h 862881"/>
              <a:gd name="connsiteX13" fmla="*/ 461554 w 3631474"/>
              <a:gd name="connsiteY13" fmla="*/ 653143 h 862881"/>
              <a:gd name="connsiteX14" fmla="*/ 478971 w 3631474"/>
              <a:gd name="connsiteY14" fmla="*/ 679268 h 862881"/>
              <a:gd name="connsiteX15" fmla="*/ 531222 w 3631474"/>
              <a:gd name="connsiteY15" fmla="*/ 705394 h 862881"/>
              <a:gd name="connsiteX16" fmla="*/ 566057 w 3631474"/>
              <a:gd name="connsiteY16" fmla="*/ 731520 h 862881"/>
              <a:gd name="connsiteX17" fmla="*/ 600891 w 3631474"/>
              <a:gd name="connsiteY17" fmla="*/ 740228 h 862881"/>
              <a:gd name="connsiteX18" fmla="*/ 731520 w 3631474"/>
              <a:gd name="connsiteY18" fmla="*/ 775063 h 862881"/>
              <a:gd name="connsiteX19" fmla="*/ 757645 w 3631474"/>
              <a:gd name="connsiteY19" fmla="*/ 783771 h 862881"/>
              <a:gd name="connsiteX20" fmla="*/ 792480 w 3631474"/>
              <a:gd name="connsiteY20" fmla="*/ 792480 h 862881"/>
              <a:gd name="connsiteX21" fmla="*/ 827314 w 3631474"/>
              <a:gd name="connsiteY21" fmla="*/ 809897 h 862881"/>
              <a:gd name="connsiteX22" fmla="*/ 1018902 w 3631474"/>
              <a:gd name="connsiteY22" fmla="*/ 844731 h 862881"/>
              <a:gd name="connsiteX23" fmla="*/ 1314994 w 3631474"/>
              <a:gd name="connsiteY23" fmla="*/ 862148 h 862881"/>
              <a:gd name="connsiteX24" fmla="*/ 2194560 w 3631474"/>
              <a:gd name="connsiteY24" fmla="*/ 853440 h 862881"/>
              <a:gd name="connsiteX25" fmla="*/ 2264228 w 3631474"/>
              <a:gd name="connsiteY25" fmla="*/ 836023 h 862881"/>
              <a:gd name="connsiteX26" fmla="*/ 2325188 w 3631474"/>
              <a:gd name="connsiteY26" fmla="*/ 827314 h 862881"/>
              <a:gd name="connsiteX27" fmla="*/ 2438400 w 3631474"/>
              <a:gd name="connsiteY27" fmla="*/ 809897 h 862881"/>
              <a:gd name="connsiteX28" fmla="*/ 2621280 w 3631474"/>
              <a:gd name="connsiteY28" fmla="*/ 792480 h 862881"/>
              <a:gd name="connsiteX29" fmla="*/ 2699657 w 3631474"/>
              <a:gd name="connsiteY29" fmla="*/ 783771 h 862881"/>
              <a:gd name="connsiteX30" fmla="*/ 2734491 w 3631474"/>
              <a:gd name="connsiteY30" fmla="*/ 775063 h 862881"/>
              <a:gd name="connsiteX31" fmla="*/ 2838994 w 3631474"/>
              <a:gd name="connsiteY31" fmla="*/ 757646 h 862881"/>
              <a:gd name="connsiteX32" fmla="*/ 2899954 w 3631474"/>
              <a:gd name="connsiteY32" fmla="*/ 722811 h 862881"/>
              <a:gd name="connsiteX33" fmla="*/ 2987040 w 3631474"/>
              <a:gd name="connsiteY33" fmla="*/ 687977 h 862881"/>
              <a:gd name="connsiteX34" fmla="*/ 3030582 w 3631474"/>
              <a:gd name="connsiteY34" fmla="*/ 679268 h 862881"/>
              <a:gd name="connsiteX35" fmla="*/ 3074125 w 3631474"/>
              <a:gd name="connsiteY35" fmla="*/ 661851 h 862881"/>
              <a:gd name="connsiteX36" fmla="*/ 3100251 w 3631474"/>
              <a:gd name="connsiteY36" fmla="*/ 653143 h 862881"/>
              <a:gd name="connsiteX37" fmla="*/ 3135085 w 3631474"/>
              <a:gd name="connsiteY37" fmla="*/ 635726 h 862881"/>
              <a:gd name="connsiteX38" fmla="*/ 3187337 w 3631474"/>
              <a:gd name="connsiteY38" fmla="*/ 618308 h 862881"/>
              <a:gd name="connsiteX39" fmla="*/ 3248297 w 3631474"/>
              <a:gd name="connsiteY39" fmla="*/ 600891 h 862881"/>
              <a:gd name="connsiteX40" fmla="*/ 3309257 w 3631474"/>
              <a:gd name="connsiteY40" fmla="*/ 566057 h 862881"/>
              <a:gd name="connsiteX41" fmla="*/ 3370217 w 3631474"/>
              <a:gd name="connsiteY41" fmla="*/ 539931 h 862881"/>
              <a:gd name="connsiteX42" fmla="*/ 3405051 w 3631474"/>
              <a:gd name="connsiteY42" fmla="*/ 513806 h 862881"/>
              <a:gd name="connsiteX43" fmla="*/ 3457302 w 3631474"/>
              <a:gd name="connsiteY43" fmla="*/ 478971 h 862881"/>
              <a:gd name="connsiteX44" fmla="*/ 3483428 w 3631474"/>
              <a:gd name="connsiteY44" fmla="*/ 452846 h 862881"/>
              <a:gd name="connsiteX45" fmla="*/ 3500845 w 3631474"/>
              <a:gd name="connsiteY45" fmla="*/ 426720 h 862881"/>
              <a:gd name="connsiteX46" fmla="*/ 3553097 w 3631474"/>
              <a:gd name="connsiteY46" fmla="*/ 391886 h 862881"/>
              <a:gd name="connsiteX47" fmla="*/ 3570514 w 3631474"/>
              <a:gd name="connsiteY47" fmla="*/ 374468 h 862881"/>
              <a:gd name="connsiteX48" fmla="*/ 3587931 w 3631474"/>
              <a:gd name="connsiteY48" fmla="*/ 348343 h 862881"/>
              <a:gd name="connsiteX49" fmla="*/ 3622765 w 3631474"/>
              <a:gd name="connsiteY49" fmla="*/ 330926 h 862881"/>
              <a:gd name="connsiteX50" fmla="*/ 3596640 w 3631474"/>
              <a:gd name="connsiteY50" fmla="*/ 322217 h 862881"/>
              <a:gd name="connsiteX51" fmla="*/ 3448594 w 3631474"/>
              <a:gd name="connsiteY51" fmla="*/ 339634 h 862881"/>
              <a:gd name="connsiteX52" fmla="*/ 3509554 w 3631474"/>
              <a:gd name="connsiteY52" fmla="*/ 348343 h 862881"/>
              <a:gd name="connsiteX53" fmla="*/ 3605348 w 3631474"/>
              <a:gd name="connsiteY53" fmla="*/ 357051 h 862881"/>
              <a:gd name="connsiteX54" fmla="*/ 3614057 w 3631474"/>
              <a:gd name="connsiteY54" fmla="*/ 400594 h 862881"/>
              <a:gd name="connsiteX55" fmla="*/ 3631474 w 3631474"/>
              <a:gd name="connsiteY55" fmla="*/ 444137 h 8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3631474" h="862881">
                <a:moveTo>
                  <a:pt x="0" y="0"/>
                </a:moveTo>
                <a:cubicBezTo>
                  <a:pt x="2903" y="23223"/>
                  <a:pt x="6124" y="46408"/>
                  <a:pt x="8708" y="69668"/>
                </a:cubicBezTo>
                <a:cubicBezTo>
                  <a:pt x="11930" y="98663"/>
                  <a:pt x="8715" y="128909"/>
                  <a:pt x="17417" y="156754"/>
                </a:cubicBezTo>
                <a:cubicBezTo>
                  <a:pt x="30546" y="198766"/>
                  <a:pt x="56136" y="211920"/>
                  <a:pt x="87085" y="235131"/>
                </a:cubicBezTo>
                <a:cubicBezTo>
                  <a:pt x="89988" y="246743"/>
                  <a:pt x="89856" y="259574"/>
                  <a:pt x="95794" y="269966"/>
                </a:cubicBezTo>
                <a:cubicBezTo>
                  <a:pt x="111142" y="296825"/>
                  <a:pt x="123108" y="296487"/>
                  <a:pt x="148045" y="304800"/>
                </a:cubicBezTo>
                <a:cubicBezTo>
                  <a:pt x="153851" y="313509"/>
                  <a:pt x="158761" y="322885"/>
                  <a:pt x="165462" y="330926"/>
                </a:cubicBezTo>
                <a:cubicBezTo>
                  <a:pt x="201090" y="373680"/>
                  <a:pt x="185096" y="339696"/>
                  <a:pt x="217714" y="391886"/>
                </a:cubicBezTo>
                <a:cubicBezTo>
                  <a:pt x="224594" y="402895"/>
                  <a:pt x="225274" y="418272"/>
                  <a:pt x="235131" y="426720"/>
                </a:cubicBezTo>
                <a:cubicBezTo>
                  <a:pt x="247000" y="436893"/>
                  <a:pt x="264160" y="438331"/>
                  <a:pt x="278674" y="444137"/>
                </a:cubicBezTo>
                <a:cubicBezTo>
                  <a:pt x="338326" y="503789"/>
                  <a:pt x="310431" y="482725"/>
                  <a:pt x="357051" y="513806"/>
                </a:cubicBezTo>
                <a:cubicBezTo>
                  <a:pt x="362857" y="525417"/>
                  <a:pt x="365288" y="539460"/>
                  <a:pt x="374468" y="548640"/>
                </a:cubicBezTo>
                <a:cubicBezTo>
                  <a:pt x="383648" y="557820"/>
                  <a:pt x="401857" y="555422"/>
                  <a:pt x="409302" y="566057"/>
                </a:cubicBezTo>
                <a:cubicBezTo>
                  <a:pt x="487528" y="677809"/>
                  <a:pt x="394356" y="608345"/>
                  <a:pt x="461554" y="653143"/>
                </a:cubicBezTo>
                <a:cubicBezTo>
                  <a:pt x="467360" y="661851"/>
                  <a:pt x="471570" y="671867"/>
                  <a:pt x="478971" y="679268"/>
                </a:cubicBezTo>
                <a:cubicBezTo>
                  <a:pt x="495854" y="696151"/>
                  <a:pt x="509972" y="698311"/>
                  <a:pt x="531222" y="705394"/>
                </a:cubicBezTo>
                <a:cubicBezTo>
                  <a:pt x="542834" y="714103"/>
                  <a:pt x="553075" y="725029"/>
                  <a:pt x="566057" y="731520"/>
                </a:cubicBezTo>
                <a:cubicBezTo>
                  <a:pt x="576762" y="736872"/>
                  <a:pt x="589452" y="736708"/>
                  <a:pt x="600891" y="740228"/>
                </a:cubicBezTo>
                <a:cubicBezTo>
                  <a:pt x="805061" y="803049"/>
                  <a:pt x="582188" y="741878"/>
                  <a:pt x="731520" y="775063"/>
                </a:cubicBezTo>
                <a:cubicBezTo>
                  <a:pt x="740481" y="777054"/>
                  <a:pt x="748819" y="781249"/>
                  <a:pt x="757645" y="783771"/>
                </a:cubicBezTo>
                <a:cubicBezTo>
                  <a:pt x="769154" y="787059"/>
                  <a:pt x="781273" y="788277"/>
                  <a:pt x="792480" y="792480"/>
                </a:cubicBezTo>
                <a:cubicBezTo>
                  <a:pt x="804635" y="797038"/>
                  <a:pt x="814923" y="806025"/>
                  <a:pt x="827314" y="809897"/>
                </a:cubicBezTo>
                <a:cubicBezTo>
                  <a:pt x="921061" y="839193"/>
                  <a:pt x="927823" y="835624"/>
                  <a:pt x="1018902" y="844731"/>
                </a:cubicBezTo>
                <a:cubicBezTo>
                  <a:pt x="1136943" y="868340"/>
                  <a:pt x="1093740" y="862148"/>
                  <a:pt x="1314994" y="862148"/>
                </a:cubicBezTo>
                <a:lnTo>
                  <a:pt x="2194560" y="853440"/>
                </a:lnTo>
                <a:cubicBezTo>
                  <a:pt x="2217783" y="847634"/>
                  <a:pt x="2240531" y="839408"/>
                  <a:pt x="2264228" y="836023"/>
                </a:cubicBezTo>
                <a:lnTo>
                  <a:pt x="2325188" y="827314"/>
                </a:lnTo>
                <a:cubicBezTo>
                  <a:pt x="2388106" y="817634"/>
                  <a:pt x="2371098" y="818310"/>
                  <a:pt x="2438400" y="809897"/>
                </a:cubicBezTo>
                <a:cubicBezTo>
                  <a:pt x="2538061" y="797439"/>
                  <a:pt x="2508476" y="803223"/>
                  <a:pt x="2621280" y="792480"/>
                </a:cubicBezTo>
                <a:cubicBezTo>
                  <a:pt x="2647448" y="789988"/>
                  <a:pt x="2673531" y="786674"/>
                  <a:pt x="2699657" y="783771"/>
                </a:cubicBezTo>
                <a:cubicBezTo>
                  <a:pt x="2711268" y="780868"/>
                  <a:pt x="2722727" y="777269"/>
                  <a:pt x="2734491" y="775063"/>
                </a:cubicBezTo>
                <a:cubicBezTo>
                  <a:pt x="2769201" y="768555"/>
                  <a:pt x="2838994" y="757646"/>
                  <a:pt x="2838994" y="757646"/>
                </a:cubicBezTo>
                <a:cubicBezTo>
                  <a:pt x="2869614" y="727024"/>
                  <a:pt x="2844695" y="747371"/>
                  <a:pt x="2899954" y="722811"/>
                </a:cubicBezTo>
                <a:cubicBezTo>
                  <a:pt x="2937959" y="705920"/>
                  <a:pt x="2941212" y="697143"/>
                  <a:pt x="2987040" y="687977"/>
                </a:cubicBezTo>
                <a:cubicBezTo>
                  <a:pt x="3001554" y="685074"/>
                  <a:pt x="3016405" y="683521"/>
                  <a:pt x="3030582" y="679268"/>
                </a:cubicBezTo>
                <a:cubicBezTo>
                  <a:pt x="3045555" y="674776"/>
                  <a:pt x="3059488" y="667340"/>
                  <a:pt x="3074125" y="661851"/>
                </a:cubicBezTo>
                <a:cubicBezTo>
                  <a:pt x="3082720" y="658628"/>
                  <a:pt x="3091814" y="656759"/>
                  <a:pt x="3100251" y="653143"/>
                </a:cubicBezTo>
                <a:cubicBezTo>
                  <a:pt x="3112183" y="648029"/>
                  <a:pt x="3123032" y="640547"/>
                  <a:pt x="3135085" y="635726"/>
                </a:cubicBezTo>
                <a:cubicBezTo>
                  <a:pt x="3152131" y="628907"/>
                  <a:pt x="3169526" y="622761"/>
                  <a:pt x="3187337" y="618308"/>
                </a:cubicBezTo>
                <a:cubicBezTo>
                  <a:pt x="3205019" y="613888"/>
                  <a:pt x="3230802" y="608389"/>
                  <a:pt x="3248297" y="600891"/>
                </a:cubicBezTo>
                <a:cubicBezTo>
                  <a:pt x="3355154" y="555095"/>
                  <a:pt x="3221810" y="609782"/>
                  <a:pt x="3309257" y="566057"/>
                </a:cubicBezTo>
                <a:cubicBezTo>
                  <a:pt x="3368516" y="536427"/>
                  <a:pt x="3297730" y="585234"/>
                  <a:pt x="3370217" y="539931"/>
                </a:cubicBezTo>
                <a:cubicBezTo>
                  <a:pt x="3382525" y="532239"/>
                  <a:pt x="3393161" y="522129"/>
                  <a:pt x="3405051" y="513806"/>
                </a:cubicBezTo>
                <a:cubicBezTo>
                  <a:pt x="3422200" y="501802"/>
                  <a:pt x="3442500" y="493772"/>
                  <a:pt x="3457302" y="478971"/>
                </a:cubicBezTo>
                <a:cubicBezTo>
                  <a:pt x="3466011" y="470263"/>
                  <a:pt x="3475544" y="462307"/>
                  <a:pt x="3483428" y="452846"/>
                </a:cubicBezTo>
                <a:cubicBezTo>
                  <a:pt x="3490129" y="444805"/>
                  <a:pt x="3492968" y="433612"/>
                  <a:pt x="3500845" y="426720"/>
                </a:cubicBezTo>
                <a:cubicBezTo>
                  <a:pt x="3516599" y="412936"/>
                  <a:pt x="3538296" y="406688"/>
                  <a:pt x="3553097" y="391886"/>
                </a:cubicBezTo>
                <a:cubicBezTo>
                  <a:pt x="3558903" y="386080"/>
                  <a:pt x="3565385" y="380879"/>
                  <a:pt x="3570514" y="374468"/>
                </a:cubicBezTo>
                <a:cubicBezTo>
                  <a:pt x="3577052" y="366295"/>
                  <a:pt x="3579891" y="355043"/>
                  <a:pt x="3587931" y="348343"/>
                </a:cubicBezTo>
                <a:cubicBezTo>
                  <a:pt x="3597904" y="340032"/>
                  <a:pt x="3611154" y="336732"/>
                  <a:pt x="3622765" y="330926"/>
                </a:cubicBezTo>
                <a:cubicBezTo>
                  <a:pt x="3614057" y="328023"/>
                  <a:pt x="3605819" y="322217"/>
                  <a:pt x="3596640" y="322217"/>
                </a:cubicBezTo>
                <a:cubicBezTo>
                  <a:pt x="3585356" y="322217"/>
                  <a:pt x="3463903" y="337720"/>
                  <a:pt x="3448594" y="339634"/>
                </a:cubicBezTo>
                <a:cubicBezTo>
                  <a:pt x="3499431" y="373525"/>
                  <a:pt x="3447696" y="348343"/>
                  <a:pt x="3509554" y="348343"/>
                </a:cubicBezTo>
                <a:cubicBezTo>
                  <a:pt x="3541617" y="348343"/>
                  <a:pt x="3573417" y="354148"/>
                  <a:pt x="3605348" y="357051"/>
                </a:cubicBezTo>
                <a:cubicBezTo>
                  <a:pt x="3608251" y="371565"/>
                  <a:pt x="3610467" y="386234"/>
                  <a:pt x="3614057" y="400594"/>
                </a:cubicBezTo>
                <a:cubicBezTo>
                  <a:pt x="3619439" y="422121"/>
                  <a:pt x="3622463" y="426116"/>
                  <a:pt x="3631474" y="44413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963556" y="3001491"/>
            <a:ext cx="16593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LFS restart area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1979" y="3001318"/>
            <a:ext cx="141513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Logging Area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2693615" y="2847747"/>
            <a:ext cx="0" cy="687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911" y="2444511"/>
            <a:ext cx="4093476" cy="877768"/>
          </a:xfrm>
          <a:prstGeom prst="rect">
            <a:avLst/>
          </a:prstGeom>
          <a:solidFill>
            <a:srgbClr val="5F4A7A"/>
          </a:solidFill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94A8183-E0F7-4B1E-A7A2-7E258A5B2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915" y="5041915"/>
            <a:ext cx="4214225" cy="147840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BA0C925-E975-45C4-91E9-6B8ED3DCC76D}"/>
              </a:ext>
            </a:extLst>
          </p:cNvPr>
          <p:cNvSpPr txBox="1"/>
          <p:nvPr/>
        </p:nvSpPr>
        <p:spPr>
          <a:xfrm>
            <a:off x="5119654" y="5577492"/>
            <a:ext cx="1850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Can be resized 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F606FE-9665-4398-B4B2-48E94166F494}"/>
              </a:ext>
            </a:extLst>
          </p:cNvPr>
          <p:cNvCxnSpPr/>
          <p:nvPr/>
        </p:nvCxnSpPr>
        <p:spPr>
          <a:xfrm flipV="1">
            <a:off x="6730038" y="5633884"/>
            <a:ext cx="944877" cy="147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709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DDD846-7490-4BD4-A7BF-4EF9E27C8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834" y="1064869"/>
            <a:ext cx="6866215" cy="4831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2744DC-F326-42B8-ADC2-2AC09A73B032}"/>
              </a:ext>
            </a:extLst>
          </p:cNvPr>
          <p:cNvSpPr txBox="1"/>
          <p:nvPr/>
        </p:nvSpPr>
        <p:spPr>
          <a:xfrm>
            <a:off x="4117897" y="6342970"/>
            <a:ext cx="44804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File System Forensic Analysis 1st Edition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516ADC-2932-4B56-93EC-984DF780A5A4}"/>
              </a:ext>
            </a:extLst>
          </p:cNvPr>
          <p:cNvSpPr txBox="1"/>
          <p:nvPr/>
        </p:nvSpPr>
        <p:spPr>
          <a:xfrm>
            <a:off x="1263834" y="295101"/>
            <a:ext cx="81079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An example </a:t>
            </a:r>
            <a:r>
              <a:rPr lang="en-GB" i="1" dirty="0">
                <a:solidFill>
                  <a:srgbClr val="7030A0"/>
                </a:solidFill>
              </a:rPr>
              <a:t>$</a:t>
            </a:r>
            <a:r>
              <a:rPr lang="en-GB" i="1" dirty="0" err="1">
                <a:solidFill>
                  <a:srgbClr val="7030A0"/>
                </a:solidFill>
              </a:rPr>
              <a:t>LogFile</a:t>
            </a:r>
            <a:r>
              <a:rPr lang="en-GB" i="1" dirty="0">
                <a:solidFill>
                  <a:srgbClr val="7030A0"/>
                </a:solidFill>
              </a:rPr>
              <a:t> </a:t>
            </a:r>
            <a:r>
              <a:rPr lang="en-GB" dirty="0"/>
              <a:t>with two transactions after the last checkpoint record. One</a:t>
            </a:r>
          </a:p>
          <a:p>
            <a:r>
              <a:rPr lang="en-GB" dirty="0"/>
              <a:t>of the transactions did not commit.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5CBD3B-6709-4B37-8D91-F2C2E80D4A99}"/>
              </a:ext>
            </a:extLst>
          </p:cNvPr>
          <p:cNvSpPr txBox="1"/>
          <p:nvPr/>
        </p:nvSpPr>
        <p:spPr>
          <a:xfrm>
            <a:off x="8130049" y="2247883"/>
            <a:ext cx="3572796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In case of any unexpected system shutdown, OS checks $</a:t>
            </a:r>
            <a:r>
              <a:rPr lang="en-GB" sz="1600" i="1" dirty="0" err="1">
                <a:solidFill>
                  <a:srgbClr val="7030A0"/>
                </a:solidFill>
              </a:rPr>
              <a:t>LogFile</a:t>
            </a:r>
            <a:r>
              <a:rPr lang="en-GB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Transaction 1 </a:t>
            </a:r>
            <a:r>
              <a:rPr lang="en-GB" sz="1600" dirty="0">
                <a:solidFill>
                  <a:schemeClr val="accent1"/>
                </a:solidFill>
              </a:rPr>
              <a:t>has</a:t>
            </a:r>
            <a:r>
              <a:rPr lang="en-GB" sz="1600" dirty="0"/>
              <a:t> a commit record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we use the </a:t>
            </a:r>
            <a:r>
              <a:rPr lang="en-GB" sz="1600" dirty="0">
                <a:solidFill>
                  <a:schemeClr val="accent1"/>
                </a:solidFill>
              </a:rPr>
              <a:t>'redo</a:t>
            </a:r>
            <a:r>
              <a:rPr lang="en-GB" sz="1600" dirty="0"/>
              <a:t>' to ensure that the disk is correct.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Transaction 2 does </a:t>
            </a:r>
            <a:r>
              <a:rPr lang="en-GB" sz="1600" dirty="0">
                <a:solidFill>
                  <a:srgbClr val="FF0000"/>
                </a:solidFill>
              </a:rPr>
              <a:t>not</a:t>
            </a:r>
            <a:r>
              <a:rPr lang="en-GB" sz="1600" dirty="0"/>
              <a:t> have a commit record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we use the </a:t>
            </a:r>
            <a:r>
              <a:rPr lang="en-GB" sz="1600" dirty="0">
                <a:solidFill>
                  <a:srgbClr val="FF0000"/>
                </a:solidFill>
              </a:rPr>
              <a:t>'undo</a:t>
            </a:r>
            <a:r>
              <a:rPr lang="en-GB" sz="1600" dirty="0"/>
              <a:t>' to ensure that none of the proposed changes exist.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void a corrupted state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39708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options for burning CD-R?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6712131" cy="4351338"/>
          </a:xfrm>
        </p:spPr>
        <p:txBody>
          <a:bodyPr>
            <a:normAutofit/>
          </a:bodyPr>
          <a:lstStyle/>
          <a:p>
            <a:r>
              <a:rPr lang="en-US" dirty="0"/>
              <a:t>(Type 1) Like a USB flash drive: allows to write and erase files to the disc on-the-fly using </a:t>
            </a:r>
            <a:r>
              <a:rPr lang="en-US" dirty="0">
                <a:solidFill>
                  <a:srgbClr val="FF0000"/>
                </a:solidFill>
              </a:rPr>
              <a:t>a live file system </a:t>
            </a:r>
            <a:r>
              <a:rPr lang="en-US" dirty="0"/>
              <a:t>without ever having to finalize or “master” the disc.</a:t>
            </a:r>
          </a:p>
          <a:p>
            <a:r>
              <a:rPr lang="en-US" dirty="0"/>
              <a:t>(Type 2) With a CD/DVD player: file are temporarily copied to a </a:t>
            </a:r>
            <a:r>
              <a:rPr lang="en-US" dirty="0">
                <a:solidFill>
                  <a:srgbClr val="FF0000"/>
                </a:solidFill>
              </a:rPr>
              <a:t>staging area </a:t>
            </a:r>
            <a:r>
              <a:rPr lang="en-US" dirty="0"/>
              <a:t>on your hard disk first, then they are written to the disc all at once when you select “Burn” in File Explorer. </a:t>
            </a:r>
          </a:p>
        </p:txBody>
      </p:sp>
      <p:pic>
        <p:nvPicPr>
          <p:cNvPr id="2050" name="Picture 2" descr="Copying files to a live file system disc in Windows 10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701" y="565100"/>
            <a:ext cx="3276222" cy="144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pying files to a mastered disc in Windows 10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701" y="2193743"/>
            <a:ext cx="3276222" cy="182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1701" y="4200412"/>
            <a:ext cx="3276222" cy="166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28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workflow when error recovery is executed</a:t>
            </a:r>
          </a:p>
        </p:txBody>
      </p:sp>
      <p:sp>
        <p:nvSpPr>
          <p:cNvPr id="5" name="Rectangle 4"/>
          <p:cNvSpPr/>
          <p:nvPr/>
        </p:nvSpPr>
        <p:spPr>
          <a:xfrm>
            <a:off x="821725" y="2972917"/>
            <a:ext cx="1567543" cy="65314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 (102)</a:t>
            </a:r>
          </a:p>
        </p:txBody>
      </p:sp>
      <p:sp>
        <p:nvSpPr>
          <p:cNvPr id="6" name="Rectangle 5"/>
          <p:cNvSpPr/>
          <p:nvPr/>
        </p:nvSpPr>
        <p:spPr>
          <a:xfrm>
            <a:off x="821724" y="3626060"/>
            <a:ext cx="1567544" cy="65314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Previous LSN</a:t>
            </a:r>
          </a:p>
        </p:txBody>
      </p:sp>
      <p:sp>
        <p:nvSpPr>
          <p:cNvPr id="7" name="Rectangle 6"/>
          <p:cNvSpPr/>
          <p:nvPr/>
        </p:nvSpPr>
        <p:spPr>
          <a:xfrm>
            <a:off x="821724" y="4279203"/>
            <a:ext cx="1567544" cy="65314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Redo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821724" y="4932346"/>
            <a:ext cx="1567544" cy="65314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Undo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2776799" y="2972917"/>
            <a:ext cx="1567543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LSN(103)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76798" y="3626060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Previous LSN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776798" y="4279203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Redo Data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76798" y="4932346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Undo Data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797187" y="2972917"/>
            <a:ext cx="1567543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LSN (104)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797186" y="3626060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Previous LSN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797186" y="4279203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Redo Data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797186" y="4932346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Undo Data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589770" y="2972917"/>
            <a:ext cx="1567543" cy="6531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 (117)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589769" y="3626060"/>
            <a:ext cx="1567544" cy="6531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Previous LSN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589769" y="4279203"/>
            <a:ext cx="1567544" cy="6531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Redo Data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589769" y="4932346"/>
            <a:ext cx="1567544" cy="6531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Undo Data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21489" y="2270367"/>
            <a:ext cx="13680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Check Point Record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859071" y="2242623"/>
            <a:ext cx="1287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Update Record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917060" y="2270366"/>
            <a:ext cx="1287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Update Record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618997" y="2249435"/>
            <a:ext cx="1287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Commit Record</a:t>
            </a:r>
          </a:p>
        </p:txBody>
      </p:sp>
      <p:cxnSp>
        <p:nvCxnSpPr>
          <p:cNvPr id="28" name="Elbow Connector 27"/>
          <p:cNvCxnSpPr>
            <a:stCxn id="10" idx="1"/>
            <a:endCxn id="5" idx="3"/>
          </p:cNvCxnSpPr>
          <p:nvPr/>
        </p:nvCxnSpPr>
        <p:spPr>
          <a:xfrm rot="10800000">
            <a:off x="2389268" y="3299490"/>
            <a:ext cx="387530" cy="65314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 rot="10800000">
            <a:off x="4402037" y="3393104"/>
            <a:ext cx="387530" cy="65314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685751" y="2968000"/>
            <a:ext cx="1567543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…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685750" y="3621143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…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685750" y="4274286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…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85750" y="4927429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…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747635" y="2237706"/>
            <a:ext cx="1287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Update Record</a:t>
            </a:r>
          </a:p>
        </p:txBody>
      </p:sp>
      <p:cxnSp>
        <p:nvCxnSpPr>
          <p:cNvPr id="41" name="Elbow Connector 40"/>
          <p:cNvCxnSpPr/>
          <p:nvPr/>
        </p:nvCxnSpPr>
        <p:spPr>
          <a:xfrm rot="10800000">
            <a:off x="6294846" y="3378534"/>
            <a:ext cx="387530" cy="65314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/>
          <p:nvPr/>
        </p:nvCxnSpPr>
        <p:spPr>
          <a:xfrm rot="10800000">
            <a:off x="8233699" y="3393104"/>
            <a:ext cx="387530" cy="65314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97330" y="5088545"/>
            <a:ext cx="7909251" cy="58677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070154F-967D-4503-896B-C5A6FEB54E59}"/>
              </a:ext>
            </a:extLst>
          </p:cNvPr>
          <p:cNvSpPr/>
          <p:nvPr/>
        </p:nvSpPr>
        <p:spPr>
          <a:xfrm>
            <a:off x="497329" y="4343775"/>
            <a:ext cx="10502537" cy="58677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5E998F-07BD-438D-93BB-29F59F124E94}"/>
              </a:ext>
            </a:extLst>
          </p:cNvPr>
          <p:cNvSpPr txBox="1"/>
          <p:nvPr/>
        </p:nvSpPr>
        <p:spPr>
          <a:xfrm>
            <a:off x="10385713" y="3367181"/>
            <a:ext cx="163690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Transaction 1 : if a commit record presents </a:t>
            </a:r>
            <a:endParaRPr lang="en-US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03C5DC-40AF-4424-A82F-ABD237AD0D95}"/>
              </a:ext>
            </a:extLst>
          </p:cNvPr>
          <p:cNvSpPr txBox="1"/>
          <p:nvPr/>
        </p:nvSpPr>
        <p:spPr>
          <a:xfrm>
            <a:off x="5811133" y="6053003"/>
            <a:ext cx="27786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Transaction 2: if a commit record is missing </a:t>
            </a:r>
            <a:endParaRPr lang="en-US" sz="16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BAECC2C-B1F1-4E0E-8F9E-659CD6E8CCF2}"/>
              </a:ext>
            </a:extLst>
          </p:cNvPr>
          <p:cNvCxnSpPr>
            <a:stCxn id="35" idx="2"/>
            <a:endCxn id="33" idx="3"/>
          </p:cNvCxnSpPr>
          <p:nvPr/>
        </p:nvCxnSpPr>
        <p:spPr>
          <a:xfrm flipH="1">
            <a:off x="10999866" y="4105845"/>
            <a:ext cx="204301" cy="531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9487FE7-355C-4763-978C-90DAB3F3293D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6843252" y="5675321"/>
            <a:ext cx="357199" cy="377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7534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91FC84-D898-48F1-86DA-81C29A650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38" y="1554322"/>
            <a:ext cx="3380658" cy="2931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34E00E-782E-485E-9F6B-AD6E91DC2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834" y="1360013"/>
            <a:ext cx="3368332" cy="3566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35E3AC-D145-4C9D-BFC8-837BDBF21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204" y="1360013"/>
            <a:ext cx="3162574" cy="3795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22A682A-4B76-433B-B2AE-3337670EBD80}"/>
              </a:ext>
            </a:extLst>
          </p:cNvPr>
          <p:cNvGrpSpPr/>
          <p:nvPr/>
        </p:nvGrpSpPr>
        <p:grpSpPr>
          <a:xfrm>
            <a:off x="2352210" y="5105055"/>
            <a:ext cx="8040600" cy="991080"/>
            <a:chOff x="2352210" y="5105055"/>
            <a:chExt cx="8040600" cy="99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FFADEC4-AB4F-40F9-84F4-51DAA0B9B149}"/>
                    </a:ext>
                  </a:extLst>
                </p14:cNvPr>
                <p14:cNvContentPartPr/>
                <p14:nvPr/>
              </p14:nvContentPartPr>
              <p14:xfrm>
                <a:off x="2352210" y="5200455"/>
                <a:ext cx="2723040" cy="734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FFADEC4-AB4F-40F9-84F4-51DAA0B9B14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43570" y="5191455"/>
                  <a:ext cx="2740680" cy="75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4FD5DDA-D019-46D4-BEC9-978A9E15E152}"/>
                    </a:ext>
                  </a:extLst>
                </p14:cNvPr>
                <p14:cNvContentPartPr/>
                <p14:nvPr/>
              </p14:nvContentPartPr>
              <p14:xfrm>
                <a:off x="4771410" y="5228175"/>
                <a:ext cx="315720" cy="143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4FD5DDA-D019-46D4-BEC9-978A9E15E15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62770" y="5219535"/>
                  <a:ext cx="3333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342570D-8873-4F77-97D6-29FFF8E3DFA4}"/>
                    </a:ext>
                  </a:extLst>
                </p14:cNvPr>
                <p14:cNvContentPartPr/>
                <p14:nvPr/>
              </p14:nvContentPartPr>
              <p14:xfrm>
                <a:off x="6714690" y="5105055"/>
                <a:ext cx="3593160" cy="991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342570D-8873-4F77-97D6-29FFF8E3DFA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705690" y="5096055"/>
                  <a:ext cx="3610800" cy="10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21ECCD6-3A43-45A3-B2BA-26C86CE3D1CE}"/>
                    </a:ext>
                  </a:extLst>
                </p14:cNvPr>
                <p14:cNvContentPartPr/>
                <p14:nvPr/>
              </p14:nvContentPartPr>
              <p14:xfrm>
                <a:off x="10267530" y="5286495"/>
                <a:ext cx="125280" cy="126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21ECCD6-3A43-45A3-B2BA-26C86CE3D1C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258530" y="5277495"/>
                  <a:ext cx="14292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B69EB0-CD56-4468-8A21-FECE043BCFCC}"/>
              </a:ext>
            </a:extLst>
          </p:cNvPr>
          <p:cNvGrpSpPr/>
          <p:nvPr/>
        </p:nvGrpSpPr>
        <p:grpSpPr>
          <a:xfrm>
            <a:off x="2552010" y="362415"/>
            <a:ext cx="7106400" cy="741600"/>
            <a:chOff x="2552010" y="362415"/>
            <a:chExt cx="7106400" cy="74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CE2FBC8-7C2D-4BE4-88CB-C678D4C1DCF8}"/>
                    </a:ext>
                  </a:extLst>
                </p14:cNvPr>
                <p14:cNvContentPartPr/>
                <p14:nvPr/>
              </p14:nvContentPartPr>
              <p14:xfrm>
                <a:off x="6449370" y="362415"/>
                <a:ext cx="3209040" cy="704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CE2FBC8-7C2D-4BE4-88CB-C678D4C1DCF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40730" y="353775"/>
                  <a:ext cx="3226680" cy="72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820CF59-FA63-464E-9E86-95795C6A55EC}"/>
                    </a:ext>
                  </a:extLst>
                </p14:cNvPr>
                <p14:cNvContentPartPr/>
                <p14:nvPr/>
              </p14:nvContentPartPr>
              <p14:xfrm>
                <a:off x="6428850" y="666615"/>
                <a:ext cx="258120" cy="231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820CF59-FA63-464E-9E86-95795C6A55E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420210" y="657615"/>
                  <a:ext cx="2757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8570968-3417-40D6-B39D-2A97B6D65478}"/>
                    </a:ext>
                  </a:extLst>
                </p14:cNvPr>
                <p14:cNvContentPartPr/>
                <p14:nvPr/>
              </p14:nvContentPartPr>
              <p14:xfrm>
                <a:off x="2604930" y="380775"/>
                <a:ext cx="2862360" cy="696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8570968-3417-40D6-B39D-2A97B6D6547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595930" y="371775"/>
                  <a:ext cx="2880000" cy="71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E8DA774-4D0C-466C-BDB0-254E726C0495}"/>
                    </a:ext>
                  </a:extLst>
                </p14:cNvPr>
                <p14:cNvContentPartPr/>
                <p14:nvPr/>
              </p14:nvContentPartPr>
              <p14:xfrm>
                <a:off x="2552010" y="799815"/>
                <a:ext cx="280440" cy="304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E8DA774-4D0C-466C-BDB0-254E726C049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43370" y="790815"/>
                  <a:ext cx="298080" cy="321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CD74EB9-8079-4AFF-BB56-CB220E73E80B}"/>
              </a:ext>
            </a:extLst>
          </p:cNvPr>
          <p:cNvSpPr txBox="1"/>
          <p:nvPr/>
        </p:nvSpPr>
        <p:spPr>
          <a:xfrm>
            <a:off x="7019479" y="649456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</a:t>
            </a:r>
            <a:r>
              <a:rPr lang="en-US" dirty="0"/>
              <a:t>undo (This is line 3)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1655CD-FF91-4582-AC05-B705C797796B}"/>
              </a:ext>
            </a:extLst>
          </p:cNvPr>
          <p:cNvSpPr txBox="1"/>
          <p:nvPr/>
        </p:nvSpPr>
        <p:spPr>
          <a:xfrm>
            <a:off x="3060469" y="752208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4. </a:t>
            </a:r>
            <a:r>
              <a:rPr lang="en-US" dirty="0"/>
              <a:t>undo (This is line2)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17ED980-FD6B-4E7D-84CC-D86722CD35BF}"/>
              </a:ext>
            </a:extLst>
          </p:cNvPr>
          <p:cNvSpPr/>
          <p:nvPr/>
        </p:nvSpPr>
        <p:spPr>
          <a:xfrm>
            <a:off x="3810000" y="3143247"/>
            <a:ext cx="508169" cy="285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5A68741E-9160-4610-8441-2D83E76C5480}"/>
              </a:ext>
            </a:extLst>
          </p:cNvPr>
          <p:cNvSpPr/>
          <p:nvPr/>
        </p:nvSpPr>
        <p:spPr>
          <a:xfrm>
            <a:off x="7881246" y="3089658"/>
            <a:ext cx="508169" cy="285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0F762B-CBB7-40A7-9525-744B9EFDD209}"/>
              </a:ext>
            </a:extLst>
          </p:cNvPr>
          <p:cNvSpPr txBox="1"/>
          <p:nvPr/>
        </p:nvSpPr>
        <p:spPr>
          <a:xfrm>
            <a:off x="2746151" y="5228549"/>
            <a:ext cx="212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5. </a:t>
            </a:r>
            <a:r>
              <a:rPr lang="en-US" dirty="0"/>
              <a:t>redo (This is line2)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520B09-984C-496D-91D9-7AE6023C693B}"/>
              </a:ext>
            </a:extLst>
          </p:cNvPr>
          <p:cNvSpPr txBox="1"/>
          <p:nvPr/>
        </p:nvSpPr>
        <p:spPr>
          <a:xfrm>
            <a:off x="8317942" y="5453765"/>
            <a:ext cx="218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6. </a:t>
            </a:r>
            <a:r>
              <a:rPr lang="en-US" dirty="0"/>
              <a:t>redo (This is line 3)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BB7098-825B-45A2-96B5-35A9A2BBEE8B}"/>
              </a:ext>
            </a:extLst>
          </p:cNvPr>
          <p:cNvSpPr txBox="1"/>
          <p:nvPr/>
        </p:nvSpPr>
        <p:spPr>
          <a:xfrm>
            <a:off x="3823311" y="28031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52AC24-B05E-41C7-9C44-5CD8528590FC}"/>
              </a:ext>
            </a:extLst>
          </p:cNvPr>
          <p:cNvSpPr txBox="1"/>
          <p:nvPr/>
        </p:nvSpPr>
        <p:spPr>
          <a:xfrm>
            <a:off x="7873831" y="27324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F3B983-C4C8-4048-8472-8D46B32E447E}"/>
              </a:ext>
            </a:extLst>
          </p:cNvPr>
          <p:cNvSpPr txBox="1"/>
          <p:nvPr/>
        </p:nvSpPr>
        <p:spPr>
          <a:xfrm>
            <a:off x="4172506" y="6163984"/>
            <a:ext cx="43387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Undo Data : the data before modification</a:t>
            </a:r>
          </a:p>
          <a:p>
            <a:r>
              <a:rPr lang="en-US" dirty="0"/>
              <a:t>Redo Data : the data after modification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718F10-F7F6-4E2F-9C8B-4069E60ED9B3}"/>
              </a:ext>
            </a:extLst>
          </p:cNvPr>
          <p:cNvSpPr txBox="1"/>
          <p:nvPr/>
        </p:nvSpPr>
        <p:spPr>
          <a:xfrm>
            <a:off x="3152190" y="3427487"/>
            <a:ext cx="17678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Update Resident Value”</a:t>
            </a:r>
          </a:p>
        </p:txBody>
      </p:sp>
    </p:spTree>
    <p:extLst>
      <p:ext uri="{BB962C8B-B14F-4D97-AF65-F5344CB8AC3E}">
        <p14:creationId xmlns:p14="http://schemas.microsoft.com/office/powerpoint/2010/main" val="4700456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Creation </a:t>
            </a:r>
            <a:r>
              <a:rPr lang="en-US" i="1" dirty="0">
                <a:solidFill>
                  <a:srgbClr val="FF0000"/>
                </a:solidFill>
              </a:rPr>
              <a:t>testfile01.txt</a:t>
            </a:r>
            <a:r>
              <a:rPr lang="en-US" dirty="0"/>
              <a:t> records</a:t>
            </a:r>
          </a:p>
        </p:txBody>
      </p:sp>
      <p:sp>
        <p:nvSpPr>
          <p:cNvPr id="4" name="Rectangle 3"/>
          <p:cNvSpPr/>
          <p:nvPr/>
        </p:nvSpPr>
        <p:spPr>
          <a:xfrm>
            <a:off x="6238102" y="6516130"/>
            <a:ext cx="38779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Credits:  David Cowen, Matthew Seyer, G-C Partners, LLC 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83" y="1617425"/>
            <a:ext cx="11629128" cy="4427604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329483" y="2685535"/>
            <a:ext cx="387209" cy="487838"/>
          </a:xfrm>
          <a:custGeom>
            <a:avLst/>
            <a:gdLst>
              <a:gd name="connsiteX0" fmla="*/ 387209 w 387209"/>
              <a:gd name="connsiteY0" fmla="*/ 0 h 487838"/>
              <a:gd name="connsiteX1" fmla="*/ 304831 w 387209"/>
              <a:gd name="connsiteY1" fmla="*/ 16476 h 487838"/>
              <a:gd name="connsiteX2" fmla="*/ 255403 w 387209"/>
              <a:gd name="connsiteY2" fmla="*/ 41189 h 487838"/>
              <a:gd name="connsiteX3" fmla="*/ 238928 w 387209"/>
              <a:gd name="connsiteY3" fmla="*/ 65903 h 487838"/>
              <a:gd name="connsiteX4" fmla="*/ 214214 w 387209"/>
              <a:gd name="connsiteY4" fmla="*/ 74141 h 487838"/>
              <a:gd name="connsiteX5" fmla="*/ 205976 w 387209"/>
              <a:gd name="connsiteY5" fmla="*/ 98854 h 487838"/>
              <a:gd name="connsiteX6" fmla="*/ 181263 w 387209"/>
              <a:gd name="connsiteY6" fmla="*/ 115330 h 487838"/>
              <a:gd name="connsiteX7" fmla="*/ 131836 w 387209"/>
              <a:gd name="connsiteY7" fmla="*/ 164757 h 487838"/>
              <a:gd name="connsiteX8" fmla="*/ 90647 w 387209"/>
              <a:gd name="connsiteY8" fmla="*/ 214184 h 487838"/>
              <a:gd name="connsiteX9" fmla="*/ 82409 w 387209"/>
              <a:gd name="connsiteY9" fmla="*/ 238897 h 487838"/>
              <a:gd name="connsiteX10" fmla="*/ 57695 w 387209"/>
              <a:gd name="connsiteY10" fmla="*/ 329514 h 487838"/>
              <a:gd name="connsiteX11" fmla="*/ 65933 w 387209"/>
              <a:gd name="connsiteY11" fmla="*/ 428368 h 487838"/>
              <a:gd name="connsiteX12" fmla="*/ 74171 w 387209"/>
              <a:gd name="connsiteY12" fmla="*/ 486033 h 487838"/>
              <a:gd name="connsiteX13" fmla="*/ 98885 w 387209"/>
              <a:gd name="connsiteY13" fmla="*/ 469557 h 487838"/>
              <a:gd name="connsiteX14" fmla="*/ 131836 w 387209"/>
              <a:gd name="connsiteY14" fmla="*/ 453081 h 487838"/>
              <a:gd name="connsiteX15" fmla="*/ 107122 w 387209"/>
              <a:gd name="connsiteY15" fmla="*/ 444843 h 487838"/>
              <a:gd name="connsiteX16" fmla="*/ 57695 w 387209"/>
              <a:gd name="connsiteY16" fmla="*/ 477795 h 487838"/>
              <a:gd name="connsiteX17" fmla="*/ 16506 w 387209"/>
              <a:gd name="connsiteY17" fmla="*/ 411892 h 487838"/>
              <a:gd name="connsiteX18" fmla="*/ 31 w 387209"/>
              <a:gd name="connsiteY18" fmla="*/ 378941 h 48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7209" h="487838">
                <a:moveTo>
                  <a:pt x="387209" y="0"/>
                </a:moveTo>
                <a:cubicBezTo>
                  <a:pt x="365954" y="3037"/>
                  <a:pt x="327838" y="4973"/>
                  <a:pt x="304831" y="16476"/>
                </a:cubicBezTo>
                <a:cubicBezTo>
                  <a:pt x="240956" y="48413"/>
                  <a:pt x="317519" y="20484"/>
                  <a:pt x="255403" y="41189"/>
                </a:cubicBezTo>
                <a:cubicBezTo>
                  <a:pt x="249911" y="49427"/>
                  <a:pt x="246659" y="59718"/>
                  <a:pt x="238928" y="65903"/>
                </a:cubicBezTo>
                <a:cubicBezTo>
                  <a:pt x="232147" y="71328"/>
                  <a:pt x="220354" y="68001"/>
                  <a:pt x="214214" y="74141"/>
                </a:cubicBezTo>
                <a:cubicBezTo>
                  <a:pt x="208074" y="80281"/>
                  <a:pt x="211400" y="92073"/>
                  <a:pt x="205976" y="98854"/>
                </a:cubicBezTo>
                <a:cubicBezTo>
                  <a:pt x="199791" y="106585"/>
                  <a:pt x="188663" y="108752"/>
                  <a:pt x="181263" y="115330"/>
                </a:cubicBezTo>
                <a:cubicBezTo>
                  <a:pt x="163848" y="130810"/>
                  <a:pt x="144761" y="145370"/>
                  <a:pt x="131836" y="164757"/>
                </a:cubicBezTo>
                <a:cubicBezTo>
                  <a:pt x="108898" y="199163"/>
                  <a:pt x="122361" y="182469"/>
                  <a:pt x="90647" y="214184"/>
                </a:cubicBezTo>
                <a:cubicBezTo>
                  <a:pt x="87901" y="222422"/>
                  <a:pt x="84694" y="230520"/>
                  <a:pt x="82409" y="238897"/>
                </a:cubicBezTo>
                <a:cubicBezTo>
                  <a:pt x="54534" y="341103"/>
                  <a:pt x="76657" y="272627"/>
                  <a:pt x="57695" y="329514"/>
                </a:cubicBezTo>
                <a:cubicBezTo>
                  <a:pt x="60441" y="362465"/>
                  <a:pt x="62471" y="395484"/>
                  <a:pt x="65933" y="428368"/>
                </a:cubicBezTo>
                <a:cubicBezTo>
                  <a:pt x="67966" y="447678"/>
                  <a:pt x="62041" y="470871"/>
                  <a:pt x="74171" y="486033"/>
                </a:cubicBezTo>
                <a:cubicBezTo>
                  <a:pt x="80356" y="493764"/>
                  <a:pt x="90289" y="474469"/>
                  <a:pt x="98885" y="469557"/>
                </a:cubicBezTo>
                <a:cubicBezTo>
                  <a:pt x="109547" y="463464"/>
                  <a:pt x="120852" y="458573"/>
                  <a:pt x="131836" y="453081"/>
                </a:cubicBezTo>
                <a:cubicBezTo>
                  <a:pt x="123598" y="450335"/>
                  <a:pt x="115360" y="442097"/>
                  <a:pt x="107122" y="444843"/>
                </a:cubicBezTo>
                <a:cubicBezTo>
                  <a:pt x="88337" y="451105"/>
                  <a:pt x="57695" y="477795"/>
                  <a:pt x="57695" y="477795"/>
                </a:cubicBezTo>
                <a:cubicBezTo>
                  <a:pt x="38089" y="418975"/>
                  <a:pt x="55670" y="438001"/>
                  <a:pt x="16506" y="411892"/>
                </a:cubicBezTo>
                <a:cubicBezTo>
                  <a:pt x="-1492" y="384894"/>
                  <a:pt x="31" y="397079"/>
                  <a:pt x="31" y="37894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851F1D1-3ADC-4B5F-9516-11405E41623F}"/>
              </a:ext>
            </a:extLst>
          </p:cNvPr>
          <p:cNvGrpSpPr/>
          <p:nvPr/>
        </p:nvGrpSpPr>
        <p:grpSpPr>
          <a:xfrm>
            <a:off x="1440000" y="1893420"/>
            <a:ext cx="381240" cy="1002240"/>
            <a:chOff x="1440000" y="1893420"/>
            <a:chExt cx="381240" cy="100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B670808-35E4-47CE-98DB-49C8B41E9C1D}"/>
                    </a:ext>
                  </a:extLst>
                </p14:cNvPr>
                <p14:cNvContentPartPr/>
                <p14:nvPr/>
              </p14:nvContentPartPr>
              <p14:xfrm>
                <a:off x="1470600" y="2727540"/>
                <a:ext cx="217440" cy="168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B670808-35E4-47CE-98DB-49C8B41E9C1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61960" y="2718900"/>
                  <a:ext cx="2350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9F215A7-CF3C-4AFF-9905-328E3203FA4B}"/>
                    </a:ext>
                  </a:extLst>
                </p14:cNvPr>
                <p14:cNvContentPartPr/>
                <p14:nvPr/>
              </p14:nvContentPartPr>
              <p14:xfrm>
                <a:off x="1489320" y="2659140"/>
                <a:ext cx="108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9F215A7-CF3C-4AFF-9905-328E3203FA4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80680" y="2650140"/>
                  <a:ext cx="18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EA9914C-BCE6-4831-A77F-03BAE81E51D3}"/>
                    </a:ext>
                  </a:extLst>
                </p14:cNvPr>
                <p14:cNvContentPartPr/>
                <p14:nvPr/>
              </p14:nvContentPartPr>
              <p14:xfrm>
                <a:off x="1443240" y="2666700"/>
                <a:ext cx="54360" cy="34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EA9914C-BCE6-4831-A77F-03BAE81E51D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34240" y="2658060"/>
                  <a:ext cx="720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CE90FF1-4AC0-4B1C-8B54-D0068539D3DF}"/>
                    </a:ext>
                  </a:extLst>
                </p14:cNvPr>
                <p14:cNvContentPartPr/>
                <p14:nvPr/>
              </p14:nvContentPartPr>
              <p14:xfrm>
                <a:off x="1440000" y="2704860"/>
                <a:ext cx="33480" cy="52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CE90FF1-4AC0-4B1C-8B54-D0068539D3D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31000" y="2695860"/>
                  <a:ext cx="511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62BAADB-58E3-48BE-B5AC-BB00769A52BC}"/>
                    </a:ext>
                  </a:extLst>
                </p14:cNvPr>
                <p14:cNvContentPartPr/>
                <p14:nvPr/>
              </p14:nvContentPartPr>
              <p14:xfrm>
                <a:off x="1522800" y="2515140"/>
                <a:ext cx="233640" cy="178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62BAADB-58E3-48BE-B5AC-BB00769A52B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513800" y="2506140"/>
                  <a:ext cx="2512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F76FEB1-A1ED-447C-A309-5888394A9ABA}"/>
                    </a:ext>
                  </a:extLst>
                </p14:cNvPr>
                <p14:cNvContentPartPr/>
                <p14:nvPr/>
              </p14:nvContentPartPr>
              <p14:xfrm>
                <a:off x="1504080" y="2514420"/>
                <a:ext cx="108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F76FEB1-A1ED-447C-A309-5888394A9AB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495440" y="2505420"/>
                  <a:ext cx="18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A255A72-2E00-4542-ACBF-862D2C8A4A9E}"/>
                    </a:ext>
                  </a:extLst>
                </p14:cNvPr>
                <p14:cNvContentPartPr/>
                <p14:nvPr/>
              </p14:nvContentPartPr>
              <p14:xfrm>
                <a:off x="1535040" y="2461140"/>
                <a:ext cx="2520" cy="2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A255A72-2E00-4542-ACBF-862D2C8A4A9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26400" y="2452140"/>
                  <a:ext cx="201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1978CB5-21E9-4A89-939A-5215A1CBDA5D}"/>
                    </a:ext>
                  </a:extLst>
                </p14:cNvPr>
                <p14:cNvContentPartPr/>
                <p14:nvPr/>
              </p14:nvContentPartPr>
              <p14:xfrm>
                <a:off x="1472040" y="2483820"/>
                <a:ext cx="55800" cy="74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1978CB5-21E9-4A89-939A-5215A1CBDA5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463400" y="2475180"/>
                  <a:ext cx="73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816B53F-7DC2-4749-9939-3D00446D1FD8}"/>
                    </a:ext>
                  </a:extLst>
                </p14:cNvPr>
                <p14:cNvContentPartPr/>
                <p14:nvPr/>
              </p14:nvContentPartPr>
              <p14:xfrm>
                <a:off x="1521000" y="2356020"/>
                <a:ext cx="262440" cy="169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816B53F-7DC2-4749-9939-3D00446D1FD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512000" y="2347380"/>
                  <a:ext cx="2800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84AC84F-F0A7-415C-AC3A-0547BDD52472}"/>
                    </a:ext>
                  </a:extLst>
                </p14:cNvPr>
                <p14:cNvContentPartPr/>
                <p14:nvPr/>
              </p14:nvContentPartPr>
              <p14:xfrm>
                <a:off x="1544400" y="2292300"/>
                <a:ext cx="2520" cy="1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84AC84F-F0A7-415C-AC3A-0547BDD5247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535400" y="2283660"/>
                  <a:ext cx="201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92948F3-BF56-4455-8416-7F3F4E93535C}"/>
                    </a:ext>
                  </a:extLst>
                </p14:cNvPr>
                <p14:cNvContentPartPr/>
                <p14:nvPr/>
              </p14:nvContentPartPr>
              <p14:xfrm>
                <a:off x="1517760" y="2308500"/>
                <a:ext cx="14040" cy="5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92948F3-BF56-4455-8416-7F3F4E93535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508760" y="2299860"/>
                  <a:ext cx="316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D5860C9-70B7-480F-9175-6AC80A300A89}"/>
                    </a:ext>
                  </a:extLst>
                </p14:cNvPr>
                <p14:cNvContentPartPr/>
                <p14:nvPr/>
              </p14:nvContentPartPr>
              <p14:xfrm>
                <a:off x="1496160" y="2327580"/>
                <a:ext cx="24480" cy="42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D5860C9-70B7-480F-9175-6AC80A300A8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487520" y="2318940"/>
                  <a:ext cx="421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0D20B11-276B-4471-9EFC-A2EA62817222}"/>
                    </a:ext>
                  </a:extLst>
                </p14:cNvPr>
                <p14:cNvContentPartPr/>
                <p14:nvPr/>
              </p14:nvContentPartPr>
              <p14:xfrm>
                <a:off x="1479240" y="2120220"/>
                <a:ext cx="342000" cy="230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0D20B11-276B-4471-9EFC-A2EA6281722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470600" y="2111580"/>
                  <a:ext cx="3596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781D39B-F71C-464D-ADC6-89A9F8D6FBFC}"/>
                    </a:ext>
                  </a:extLst>
                </p14:cNvPr>
                <p14:cNvContentPartPr/>
                <p14:nvPr/>
              </p14:nvContentPartPr>
              <p14:xfrm>
                <a:off x="1519200" y="2060820"/>
                <a:ext cx="3240" cy="11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781D39B-F71C-464D-ADC6-89A9F8D6FBF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510200" y="2052180"/>
                  <a:ext cx="208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B79927F-301B-4163-9623-D9CECBBF1D2F}"/>
                    </a:ext>
                  </a:extLst>
                </p14:cNvPr>
                <p14:cNvContentPartPr/>
                <p14:nvPr/>
              </p14:nvContentPartPr>
              <p14:xfrm>
                <a:off x="1473840" y="2091420"/>
                <a:ext cx="16200" cy="11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B79927F-301B-4163-9623-D9CECBBF1D2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464840" y="2082780"/>
                  <a:ext cx="338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9C0D2C4-E4F1-4ADB-A036-0F2EBBDE8B89}"/>
                    </a:ext>
                  </a:extLst>
                </p14:cNvPr>
                <p14:cNvContentPartPr/>
                <p14:nvPr/>
              </p14:nvContentPartPr>
              <p14:xfrm>
                <a:off x="1466640" y="2106540"/>
                <a:ext cx="24840" cy="47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9C0D2C4-E4F1-4ADB-A036-0F2EBBDE8B8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457640" y="2097900"/>
                  <a:ext cx="424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B7D127A-A831-4928-8665-F81D65CE3473}"/>
                    </a:ext>
                  </a:extLst>
                </p14:cNvPr>
                <p14:cNvContentPartPr/>
                <p14:nvPr/>
              </p14:nvContentPartPr>
              <p14:xfrm>
                <a:off x="1489320" y="1969380"/>
                <a:ext cx="328320" cy="156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B7D127A-A831-4928-8665-F81D65CE347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80320" y="1960380"/>
                  <a:ext cx="3459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A85BA83-1621-47A5-941F-669574FEA381}"/>
                    </a:ext>
                  </a:extLst>
                </p14:cNvPr>
                <p14:cNvContentPartPr/>
                <p14:nvPr/>
              </p14:nvContentPartPr>
              <p14:xfrm>
                <a:off x="1478160" y="1893420"/>
                <a:ext cx="38880" cy="136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A85BA83-1621-47A5-941F-669574FEA38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469160" y="1884420"/>
                  <a:ext cx="56520" cy="15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53FFE371-EACC-4C86-BEA5-4443029D5950}"/>
                  </a:ext>
                </a:extLst>
              </p14:cNvPr>
              <p14:cNvContentPartPr/>
              <p14:nvPr/>
            </p14:nvContentPartPr>
            <p14:xfrm>
              <a:off x="11060820" y="2610660"/>
              <a:ext cx="848880" cy="3085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53FFE371-EACC-4C86-BEA5-4443029D595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1051820" y="2601660"/>
                <a:ext cx="866520" cy="32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7FA168DC-BF11-4E8A-B687-DE8B88A809FD}"/>
              </a:ext>
            </a:extLst>
          </p:cNvPr>
          <p:cNvGrpSpPr/>
          <p:nvPr/>
        </p:nvGrpSpPr>
        <p:grpSpPr>
          <a:xfrm>
            <a:off x="2745540" y="2740620"/>
            <a:ext cx="8322120" cy="780480"/>
            <a:chOff x="2745540" y="2740620"/>
            <a:chExt cx="8322120" cy="78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AF3739D-5575-4012-97A5-4CB2BC24990A}"/>
                    </a:ext>
                  </a:extLst>
                </p14:cNvPr>
                <p14:cNvContentPartPr/>
                <p14:nvPr/>
              </p14:nvContentPartPr>
              <p14:xfrm>
                <a:off x="2777580" y="2740620"/>
                <a:ext cx="8290080" cy="700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AF3739D-5575-4012-97A5-4CB2BC24990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768940" y="2731620"/>
                  <a:ext cx="8307720" cy="71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F80DE60-E2EE-4D50-B9ED-1B838AA034B9}"/>
                    </a:ext>
                  </a:extLst>
                </p14:cNvPr>
                <p14:cNvContentPartPr/>
                <p14:nvPr/>
              </p14:nvContentPartPr>
              <p14:xfrm>
                <a:off x="2745540" y="3295740"/>
                <a:ext cx="166320" cy="225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F80DE60-E2EE-4D50-B9ED-1B838AA034B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736900" y="3286740"/>
                  <a:ext cx="183960" cy="24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280F5B7-987B-496E-A1F1-94EE5712C50F}"/>
                  </a:ext>
                </a:extLst>
              </p14:cNvPr>
              <p14:cNvContentPartPr/>
              <p14:nvPr/>
            </p14:nvContentPartPr>
            <p14:xfrm>
              <a:off x="11143980" y="2189100"/>
              <a:ext cx="798480" cy="3168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280F5B7-987B-496E-A1F1-94EE5712C50F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1134980" y="2180100"/>
                <a:ext cx="816120" cy="33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FCE9B6BE-5E2A-454E-955D-1C41B1F1AEB9}"/>
              </a:ext>
            </a:extLst>
          </p:cNvPr>
          <p:cNvGrpSpPr/>
          <p:nvPr/>
        </p:nvGrpSpPr>
        <p:grpSpPr>
          <a:xfrm>
            <a:off x="8268300" y="2349300"/>
            <a:ext cx="2892960" cy="1067400"/>
            <a:chOff x="8268300" y="2349300"/>
            <a:chExt cx="2892960" cy="106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91C0F4C-5DD1-437E-9D9C-373A41FDE990}"/>
                    </a:ext>
                  </a:extLst>
                </p14:cNvPr>
                <p14:cNvContentPartPr/>
                <p14:nvPr/>
              </p14:nvContentPartPr>
              <p14:xfrm>
                <a:off x="8308980" y="2349300"/>
                <a:ext cx="2852280" cy="1016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91C0F4C-5DD1-437E-9D9C-373A41FDE99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300340" y="2340660"/>
                  <a:ext cx="2869920" cy="10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A69DA46-99C5-4282-BB81-03A445203F89}"/>
                    </a:ext>
                  </a:extLst>
                </p14:cNvPr>
                <p14:cNvContentPartPr/>
                <p14:nvPr/>
              </p14:nvContentPartPr>
              <p14:xfrm>
                <a:off x="8268300" y="3233820"/>
                <a:ext cx="116640" cy="182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A69DA46-99C5-4282-BB81-03A445203F8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259300" y="3224820"/>
                  <a:ext cx="134280" cy="200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002679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216" y="1108026"/>
            <a:ext cx="9532028" cy="46831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09387" y="635978"/>
            <a:ext cx="389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Initialize File (</a:t>
            </a:r>
            <a:r>
              <a:rPr lang="en-US" i="1" dirty="0">
                <a:solidFill>
                  <a:srgbClr val="FF0000"/>
                </a:solidFill>
              </a:rPr>
              <a:t>test1.txt</a:t>
            </a:r>
            <a:r>
              <a:rPr lang="en-US" dirty="0"/>
              <a:t>) Record Segment</a:t>
            </a:r>
          </a:p>
        </p:txBody>
      </p:sp>
    </p:spTree>
    <p:extLst>
      <p:ext uri="{BB962C8B-B14F-4D97-AF65-F5344CB8AC3E}">
        <p14:creationId xmlns:p14="http://schemas.microsoft.com/office/powerpoint/2010/main" val="4205695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Rename </a:t>
            </a:r>
            <a:r>
              <a:rPr lang="en-US" i="1" dirty="0">
                <a:solidFill>
                  <a:srgbClr val="7030A0"/>
                </a:solidFill>
              </a:rPr>
              <a:t>testfile01.txt </a:t>
            </a:r>
            <a:r>
              <a:rPr lang="en-US" dirty="0"/>
              <a:t>records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3" y="1450850"/>
            <a:ext cx="11697714" cy="49839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1F8F9E7-4951-4A25-89EA-FE6BC80F0071}"/>
                  </a:ext>
                </a:extLst>
              </p14:cNvPr>
              <p14:cNvContentPartPr/>
              <p14:nvPr/>
            </p14:nvContentPartPr>
            <p14:xfrm>
              <a:off x="10236975" y="1741860"/>
              <a:ext cx="837720" cy="431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1F8F9E7-4951-4A25-89EA-FE6BC80F007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7975" y="1732860"/>
                <a:ext cx="855360" cy="44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131FA6C1-4133-4EE6-AD40-1EA2F4F4CEF5}"/>
              </a:ext>
            </a:extLst>
          </p:cNvPr>
          <p:cNvGrpSpPr/>
          <p:nvPr/>
        </p:nvGrpSpPr>
        <p:grpSpPr>
          <a:xfrm>
            <a:off x="1111335" y="2067300"/>
            <a:ext cx="9077040" cy="2143440"/>
            <a:chOff x="1111335" y="2067300"/>
            <a:chExt cx="9077040" cy="214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FA2687C-1F97-4751-9FA9-D622CAC5F960}"/>
                    </a:ext>
                  </a:extLst>
                </p14:cNvPr>
                <p14:cNvContentPartPr/>
                <p14:nvPr/>
              </p14:nvContentPartPr>
              <p14:xfrm>
                <a:off x="1152375" y="2067300"/>
                <a:ext cx="9036000" cy="2062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FA2687C-1F97-4751-9FA9-D622CAC5F96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43735" y="2058660"/>
                  <a:ext cx="9053640" cy="20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CF04D4C-DCAA-47C5-AA3B-4506F47C0952}"/>
                    </a:ext>
                  </a:extLst>
                </p14:cNvPr>
                <p14:cNvContentPartPr/>
                <p14:nvPr/>
              </p14:nvContentPartPr>
              <p14:xfrm>
                <a:off x="1111335" y="3954060"/>
                <a:ext cx="129960" cy="256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CF04D4C-DCAA-47C5-AA3B-4506F47C095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02335" y="3945060"/>
                  <a:ext cx="147600" cy="27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AC1B0EA-33C0-4212-A529-F7167B714054}"/>
                  </a:ext>
                </a:extLst>
              </p14:cNvPr>
              <p14:cNvContentPartPr/>
              <p14:nvPr/>
            </p14:nvContentPartPr>
            <p14:xfrm>
              <a:off x="10266135" y="2294820"/>
              <a:ext cx="730080" cy="370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AC1B0EA-33C0-4212-A529-F7167B71405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257495" y="2286180"/>
                <a:ext cx="747720" cy="38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28B03242-3BA6-4D71-93F7-CC315DAD53C8}"/>
              </a:ext>
            </a:extLst>
          </p:cNvPr>
          <p:cNvGrpSpPr/>
          <p:nvPr/>
        </p:nvGrpSpPr>
        <p:grpSpPr>
          <a:xfrm>
            <a:off x="8765295" y="2729340"/>
            <a:ext cx="1585440" cy="1505520"/>
            <a:chOff x="8765295" y="2729340"/>
            <a:chExt cx="1585440" cy="150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E10B1C5-3A5F-4519-B13F-CD94AB7A2495}"/>
                    </a:ext>
                  </a:extLst>
                </p14:cNvPr>
                <p14:cNvContentPartPr/>
                <p14:nvPr/>
              </p14:nvContentPartPr>
              <p14:xfrm>
                <a:off x="8838375" y="2729340"/>
                <a:ext cx="1512360" cy="1477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E10B1C5-3A5F-4519-B13F-CD94AB7A249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829375" y="2720340"/>
                  <a:ext cx="1530000" cy="149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AB82229-53F9-458B-94EE-217F075906D9}"/>
                    </a:ext>
                  </a:extLst>
                </p14:cNvPr>
                <p14:cNvContentPartPr/>
                <p14:nvPr/>
              </p14:nvContentPartPr>
              <p14:xfrm>
                <a:off x="8765295" y="3996540"/>
                <a:ext cx="302760" cy="238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AB82229-53F9-458B-94EE-217F075906D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756655" y="3987540"/>
                  <a:ext cx="320400" cy="255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2674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59" y="1401368"/>
            <a:ext cx="9270052" cy="48105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08606" y="875602"/>
            <a:ext cx="4614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Delete Attribute(0x06) / Create Attribute(0x05)</a:t>
            </a:r>
          </a:p>
        </p:txBody>
      </p:sp>
    </p:spTree>
    <p:extLst>
      <p:ext uri="{BB962C8B-B14F-4D97-AF65-F5344CB8AC3E}">
        <p14:creationId xmlns:p14="http://schemas.microsoft.com/office/powerpoint/2010/main" val="33444353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</a:t>
            </a:r>
            <a:r>
              <a:rPr lang="en-US" i="1" dirty="0">
                <a:solidFill>
                  <a:srgbClr val="7030A0"/>
                </a:solidFill>
              </a:rPr>
              <a:t>testfile01.txt </a:t>
            </a:r>
            <a:r>
              <a:rPr lang="en-US" dirty="0"/>
              <a:t>records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62" y="1394241"/>
            <a:ext cx="11491956" cy="50448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7CCB635-BD4C-4587-9E48-61DB0D48989B}"/>
                  </a:ext>
                </a:extLst>
              </p14:cNvPr>
              <p14:cNvContentPartPr/>
              <p14:nvPr/>
            </p14:nvContentPartPr>
            <p14:xfrm>
              <a:off x="10732335" y="2121660"/>
              <a:ext cx="861480" cy="387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7CCB635-BD4C-4587-9E48-61DB0D4898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23335" y="2112660"/>
                <a:ext cx="879120" cy="40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47F1F0B7-C77B-4106-8F89-C086ED1D6EC3}"/>
              </a:ext>
            </a:extLst>
          </p:cNvPr>
          <p:cNvGrpSpPr/>
          <p:nvPr/>
        </p:nvGrpSpPr>
        <p:grpSpPr>
          <a:xfrm>
            <a:off x="2594895" y="2201220"/>
            <a:ext cx="8106480" cy="1459800"/>
            <a:chOff x="2594895" y="2201220"/>
            <a:chExt cx="8106480" cy="145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92B43E5-D404-4394-B6E5-080EB036717F}"/>
                    </a:ext>
                  </a:extLst>
                </p14:cNvPr>
                <p14:cNvContentPartPr/>
                <p14:nvPr/>
              </p14:nvContentPartPr>
              <p14:xfrm>
                <a:off x="2620455" y="2201220"/>
                <a:ext cx="8080920" cy="1407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92B43E5-D404-4394-B6E5-080EB036717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11815" y="2192580"/>
                  <a:ext cx="8098560" cy="14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3120A0E-17D7-49D7-B7F3-131892EE13D0}"/>
                    </a:ext>
                  </a:extLst>
                </p14:cNvPr>
                <p14:cNvContentPartPr/>
                <p14:nvPr/>
              </p14:nvContentPartPr>
              <p14:xfrm>
                <a:off x="2594895" y="3393180"/>
                <a:ext cx="214920" cy="267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3120A0E-17D7-49D7-B7F3-131892EE13D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86255" y="3384180"/>
                  <a:ext cx="232560" cy="28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99E8F23-7E76-41F7-8566-75800F79A927}"/>
                  </a:ext>
                </a:extLst>
              </p14:cNvPr>
              <p14:cNvContentPartPr/>
              <p14:nvPr/>
            </p14:nvContentPartPr>
            <p14:xfrm>
              <a:off x="10452615" y="1727820"/>
              <a:ext cx="1257480" cy="402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99E8F23-7E76-41F7-8566-75800F79A92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43975" y="1718820"/>
                <a:ext cx="127512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433CAD7-3125-410E-96C3-7BB564582750}"/>
                  </a:ext>
                </a:extLst>
              </p14:cNvPr>
              <p14:cNvContentPartPr/>
              <p14:nvPr/>
            </p14:nvContentPartPr>
            <p14:xfrm>
              <a:off x="8171295" y="2057220"/>
              <a:ext cx="2467800" cy="1489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433CAD7-3125-410E-96C3-7BB56458275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62295" y="2048580"/>
                <a:ext cx="2485440" cy="150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E9C0C3DA-C41F-4099-8E2F-2C462A6106FD}"/>
              </a:ext>
            </a:extLst>
          </p:cNvPr>
          <p:cNvGrpSpPr/>
          <p:nvPr/>
        </p:nvGrpSpPr>
        <p:grpSpPr>
          <a:xfrm>
            <a:off x="8109375" y="3348900"/>
            <a:ext cx="211680" cy="211680"/>
            <a:chOff x="8109375" y="3348900"/>
            <a:chExt cx="211680" cy="21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F4A445B-5DCC-47AE-AD9D-2990EA5C2779}"/>
                    </a:ext>
                  </a:extLst>
                </p14:cNvPr>
                <p14:cNvContentPartPr/>
                <p14:nvPr/>
              </p14:nvContentPartPr>
              <p14:xfrm>
                <a:off x="8136375" y="3348900"/>
                <a:ext cx="14040" cy="57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F4A445B-5DCC-47AE-AD9D-2990EA5C277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127375" y="3339900"/>
                  <a:ext cx="316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9393DE4-6666-44E1-8A3C-B6BEB6BC7938}"/>
                    </a:ext>
                  </a:extLst>
                </p14:cNvPr>
                <p14:cNvContentPartPr/>
                <p14:nvPr/>
              </p14:nvContentPartPr>
              <p14:xfrm>
                <a:off x="8109375" y="3393900"/>
                <a:ext cx="211680" cy="166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9393DE4-6666-44E1-8A3C-B6BEB6BC793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00375" y="3384900"/>
                  <a:ext cx="229320" cy="184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66721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91940" y="729453"/>
            <a:ext cx="5556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Delete Index Entry Allocation/Add Index Entry Allocation/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41" y="1354021"/>
            <a:ext cx="7505408" cy="4839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349" y="1354021"/>
            <a:ext cx="2659610" cy="25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48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9C199-B877-41B2-861D-0F5F739C8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deleted file evidence in $</a:t>
            </a:r>
            <a:r>
              <a:rPr lang="en-US" dirty="0" err="1"/>
              <a:t>LogFile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DC2D8-646F-4C10-9BCF-47F17C6B3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most important Operations</a:t>
            </a:r>
          </a:p>
          <a:p>
            <a:pPr lvl="1"/>
            <a:r>
              <a:rPr lang="en-US" dirty="0" err="1">
                <a:solidFill>
                  <a:srgbClr val="7030A0"/>
                </a:solidFill>
              </a:rPr>
              <a:t>DeleteIndexEntryAllocaton</a:t>
            </a:r>
            <a:r>
              <a:rPr lang="en-US" dirty="0">
                <a:solidFill>
                  <a:srgbClr val="7030A0"/>
                </a:solidFill>
              </a:rPr>
              <a:t>: </a:t>
            </a:r>
            <a:r>
              <a:rPr lang="en-US" dirty="0"/>
              <a:t>contains MFT </a:t>
            </a:r>
            <a:r>
              <a:rPr lang="en-US" dirty="0">
                <a:solidFill>
                  <a:schemeClr val="accent6"/>
                </a:solidFill>
              </a:rPr>
              <a:t>file name </a:t>
            </a:r>
            <a:r>
              <a:rPr lang="en-US" dirty="0"/>
              <a:t>and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the</a:t>
            </a:r>
            <a:r>
              <a:rPr lang="en-US" dirty="0">
                <a:solidFill>
                  <a:schemeClr val="accent6"/>
                </a:solidFill>
              </a:rPr>
              <a:t> MFT </a:t>
            </a:r>
            <a:r>
              <a:rPr lang="en-US" dirty="0">
                <a:solidFill>
                  <a:srgbClr val="FF0000"/>
                </a:solidFill>
              </a:rPr>
              <a:t>entry ID before delete </a:t>
            </a:r>
            <a:r>
              <a:rPr lang="en-US" dirty="0"/>
              <a:t>operation</a:t>
            </a:r>
          </a:p>
          <a:p>
            <a:r>
              <a:rPr lang="en-US" dirty="0"/>
              <a:t>Approach</a:t>
            </a:r>
          </a:p>
          <a:p>
            <a:pPr lvl="1"/>
            <a:r>
              <a:rPr lang="en-US" dirty="0"/>
              <a:t>Find the </a:t>
            </a:r>
            <a:r>
              <a:rPr lang="en-US" dirty="0">
                <a:solidFill>
                  <a:schemeClr val="accent6"/>
                </a:solidFill>
              </a:rPr>
              <a:t>file name </a:t>
            </a:r>
            <a:r>
              <a:rPr lang="en-US" dirty="0"/>
              <a:t>in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DeleteIndexEntryAllocaton</a:t>
            </a:r>
            <a:endParaRPr lang="en-US" dirty="0">
              <a:solidFill>
                <a:schemeClr val="accent6"/>
              </a:solidFill>
            </a:endParaRPr>
          </a:p>
          <a:p>
            <a:pPr lvl="1"/>
            <a:r>
              <a:rPr lang="en-US" dirty="0"/>
              <a:t>Find MFT </a:t>
            </a:r>
            <a:r>
              <a:rPr lang="en-US" dirty="0">
                <a:solidFill>
                  <a:srgbClr val="FF0000"/>
                </a:solidFill>
              </a:rPr>
              <a:t>entry ID</a:t>
            </a:r>
          </a:p>
          <a:p>
            <a:pPr lvl="1"/>
            <a:r>
              <a:rPr lang="en-US" dirty="0"/>
              <a:t>Find the parent MFT entry ID (folder) of the </a:t>
            </a:r>
            <a:r>
              <a:rPr lang="en-US" dirty="0">
                <a:solidFill>
                  <a:srgbClr val="FF0000"/>
                </a:solidFill>
              </a:rPr>
              <a:t>entry ID</a:t>
            </a:r>
          </a:p>
          <a:p>
            <a:pPr lvl="1"/>
            <a:r>
              <a:rPr lang="en-US" dirty="0"/>
              <a:t>If the parent folder contains the deleted file, the </a:t>
            </a:r>
            <a:r>
              <a:rPr lang="en-US" dirty="0">
                <a:solidFill>
                  <a:schemeClr val="accent6"/>
                </a:solidFill>
              </a:rPr>
              <a:t>file</a:t>
            </a:r>
            <a:r>
              <a:rPr lang="en-US" dirty="0"/>
              <a:t> has been deleted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0787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Analyze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arenR"/>
            </a:pPr>
            <a:r>
              <a:rPr lang="en-US" dirty="0"/>
              <a:t>Install using </a:t>
            </a:r>
            <a:r>
              <a:rPr lang="en-US" i="1" dirty="0" err="1">
                <a:solidFill>
                  <a:srgbClr val="7030A0"/>
                </a:solidFill>
              </a:rPr>
              <a:t>LogFileParser</a:t>
            </a:r>
            <a:endParaRPr lang="en-US" i="1" dirty="0">
              <a:solidFill>
                <a:srgbClr val="7030A0"/>
              </a:solidFill>
            </a:endParaRP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Extract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endParaRPr lang="en-US" i="1" dirty="0">
              <a:solidFill>
                <a:srgbClr val="7030A0"/>
              </a:solidFill>
            </a:endParaRP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Parse </a:t>
            </a:r>
            <a:r>
              <a:rPr lang="en-US" i="1" dirty="0" err="1">
                <a:solidFill>
                  <a:srgbClr val="7030A0"/>
                </a:solidFill>
              </a:rPr>
              <a:t>logfile.bin</a:t>
            </a:r>
            <a:r>
              <a:rPr lang="en-US" dirty="0"/>
              <a:t> extracted from </a:t>
            </a:r>
            <a:r>
              <a:rPr lang="en-US" i="1" dirty="0">
                <a:solidFill>
                  <a:srgbClr val="7030A0"/>
                </a:solidFill>
              </a:rPr>
              <a:t>$Logfile 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Analyze extracted </a:t>
            </a:r>
            <a:r>
              <a:rPr lang="en-US" i="1" dirty="0">
                <a:solidFill>
                  <a:srgbClr val="7030A0"/>
                </a:solidFill>
              </a:rPr>
              <a:t>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41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Last burning type from registry (type 1)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9945"/>
            <a:ext cx="9662997" cy="37417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199" y="1843614"/>
            <a:ext cx="9662997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Check for last burning type from </a:t>
            </a:r>
            <a:r>
              <a:rPr lang="en-US" i="1" dirty="0">
                <a:solidFill>
                  <a:srgbClr val="7030A0"/>
                </a:solidFill>
              </a:rPr>
              <a:t>HKU\informant\Software\Microsoft\Windows\</a:t>
            </a:r>
            <a:r>
              <a:rPr lang="en-US" i="1" dirty="0" err="1">
                <a:solidFill>
                  <a:srgbClr val="7030A0"/>
                </a:solidFill>
              </a:rPr>
              <a:t>CurrentVersion</a:t>
            </a:r>
            <a:r>
              <a:rPr lang="en-US" i="1" dirty="0">
                <a:solidFill>
                  <a:srgbClr val="7030A0"/>
                </a:solidFill>
              </a:rPr>
              <a:t>\Explorer\CD Burning\</a:t>
            </a:r>
          </a:p>
        </p:txBody>
      </p:sp>
    </p:spTree>
    <p:extLst>
      <p:ext uri="{BB962C8B-B14F-4D97-AF65-F5344CB8AC3E}">
        <p14:creationId xmlns:p14="http://schemas.microsoft.com/office/powerpoint/2010/main" val="5585868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a) Install </a:t>
            </a:r>
            <a:r>
              <a:rPr lang="en-US" i="1" dirty="0" err="1">
                <a:solidFill>
                  <a:srgbClr val="7030A0"/>
                </a:solidFill>
              </a:rPr>
              <a:t>LogFileParser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97436"/>
            <a:ext cx="7300593" cy="21490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608425"/>
            <a:ext cx="6383697" cy="106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6113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b) Extract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08457"/>
            <a:ext cx="10179732" cy="164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4243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c) Parse </a:t>
            </a:r>
            <a:r>
              <a:rPr lang="en-US" i="1" dirty="0" err="1">
                <a:solidFill>
                  <a:srgbClr val="7030A0"/>
                </a:solidFill>
              </a:rPr>
              <a:t>logfile.bin</a:t>
            </a:r>
            <a:r>
              <a:rPr lang="en-US" dirty="0"/>
              <a:t> extracted from </a:t>
            </a:r>
            <a:r>
              <a:rPr lang="en-US" i="1" dirty="0">
                <a:solidFill>
                  <a:srgbClr val="7030A0"/>
                </a:solidFill>
              </a:rPr>
              <a:t>$Logfile 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64" y="1990795"/>
            <a:ext cx="4648603" cy="46638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63932" y="4598126"/>
            <a:ext cx="185832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Take over 10 hour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DC0859-82DE-4A10-8CC2-5B9684199107}"/>
              </a:ext>
            </a:extLst>
          </p:cNvPr>
          <p:cNvSpPr txBox="1"/>
          <p:nvPr/>
        </p:nvSpPr>
        <p:spPr>
          <a:xfrm>
            <a:off x="6587835" y="4386246"/>
            <a:ext cx="460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Any improvements? Have to run it in Windows.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6140CA-B1AD-47D5-BAC9-B47425E7C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564" y="1685969"/>
            <a:ext cx="2949196" cy="30482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D86EFB-6E49-4F3D-9822-CFF33D1C783A}"/>
              </a:ext>
            </a:extLst>
          </p:cNvPr>
          <p:cNvCxnSpPr>
            <a:cxnSpLocks/>
          </p:cNvCxnSpPr>
          <p:nvPr/>
        </p:nvCxnSpPr>
        <p:spPr>
          <a:xfrm flipH="1" flipV="1">
            <a:off x="5090160" y="2575561"/>
            <a:ext cx="1497675" cy="2844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B873BB0-F3FD-4D6B-81BD-83FBDD481AC9}"/>
              </a:ext>
            </a:extLst>
          </p:cNvPr>
          <p:cNvSpPr txBox="1"/>
          <p:nvPr/>
        </p:nvSpPr>
        <p:spPr>
          <a:xfrm>
            <a:off x="6758940" y="2834640"/>
            <a:ext cx="4994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MUST select the </a:t>
            </a:r>
            <a:r>
              <a:rPr lang="en-US" i="1" dirty="0" err="1">
                <a:solidFill>
                  <a:srgbClr val="FF0000"/>
                </a:solidFill>
              </a:rPr>
              <a:t>logfile.bin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dirty="0"/>
              <a:t>extracted from last slide</a:t>
            </a:r>
          </a:p>
        </p:txBody>
      </p:sp>
    </p:spTree>
    <p:extLst>
      <p:ext uri="{BB962C8B-B14F-4D97-AF65-F5344CB8AC3E}">
        <p14:creationId xmlns:p14="http://schemas.microsoft.com/office/powerpoint/2010/main" val="31219591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E7DB2-6068-4BFF-92DB-BA1AE7C47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</a:t>
            </a:r>
            <a:r>
              <a:rPr lang="en-US" i="1" dirty="0" err="1">
                <a:solidFill>
                  <a:srgbClr val="7030A0"/>
                </a:solidFill>
              </a:rPr>
              <a:t>LogFileParser</a:t>
            </a:r>
            <a:r>
              <a:rPr lang="en-US" i="1" dirty="0">
                <a:solidFill>
                  <a:srgbClr val="7030A0"/>
                </a:solidFill>
              </a:rPr>
              <a:t> in </a:t>
            </a:r>
            <a:r>
              <a:rPr lang="en-US" dirty="0"/>
              <a:t>Windows (better performance)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6077FD-B274-4BA9-827A-68AFAB609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59088"/>
            <a:ext cx="7171041" cy="4435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89425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D62CBA-E7BF-4A65-8489-127AACD23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006" y="409852"/>
            <a:ext cx="7044274" cy="61738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C7C2B5-9227-4550-AAB3-E21563747F7D}"/>
              </a:ext>
            </a:extLst>
          </p:cNvPr>
          <p:cNvSpPr txBox="1"/>
          <p:nvPr/>
        </p:nvSpPr>
        <p:spPr>
          <a:xfrm>
            <a:off x="3987111" y="5311140"/>
            <a:ext cx="3429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remember the downloading folder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E4F91-EAD2-4D81-821C-24FA90D43838}"/>
              </a:ext>
            </a:extLst>
          </p:cNvPr>
          <p:cNvSpPr txBox="1"/>
          <p:nvPr/>
        </p:nvSpPr>
        <p:spPr>
          <a:xfrm>
            <a:off x="1203960" y="409852"/>
            <a:ext cx="192302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Download $</a:t>
            </a:r>
            <a:r>
              <a:rPr lang="en-US" dirty="0" err="1"/>
              <a:t>logFile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3797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D11206-701D-43DC-AB00-5CBB586F2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574" y="773202"/>
            <a:ext cx="8854852" cy="5581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9CAE16-FF47-46D8-B4B0-B38D0019F471}"/>
              </a:ext>
            </a:extLst>
          </p:cNvPr>
          <p:cNvSpPr txBox="1"/>
          <p:nvPr/>
        </p:nvSpPr>
        <p:spPr>
          <a:xfrm>
            <a:off x="1668574" y="403870"/>
            <a:ext cx="390754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Download $logfile parser and execute it</a:t>
            </a:r>
          </a:p>
        </p:txBody>
      </p:sp>
    </p:spTree>
    <p:extLst>
      <p:ext uri="{BB962C8B-B14F-4D97-AF65-F5344CB8AC3E}">
        <p14:creationId xmlns:p14="http://schemas.microsoft.com/office/powerpoint/2010/main" val="5631265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CCE579-C241-4042-A221-039630FA0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13" y="1148624"/>
            <a:ext cx="4922947" cy="48314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F4D959-247D-4B4F-B78D-21ABB639C83B}"/>
              </a:ext>
            </a:extLst>
          </p:cNvPr>
          <p:cNvSpPr/>
          <p:nvPr/>
        </p:nvSpPr>
        <p:spPr>
          <a:xfrm>
            <a:off x="4549140" y="3470672"/>
            <a:ext cx="518160" cy="32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C3E21-E3C2-446A-BD6B-33AC013AF39A}"/>
              </a:ext>
            </a:extLst>
          </p:cNvPr>
          <p:cNvSpPr txBox="1"/>
          <p:nvPr/>
        </p:nvSpPr>
        <p:spPr>
          <a:xfrm>
            <a:off x="3988374" y="3429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91571E-28E0-4A7B-8BC2-D7192B149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142" y="1262933"/>
            <a:ext cx="4534293" cy="4602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71E526-A9F5-49E6-9D68-78A029D760A2}"/>
              </a:ext>
            </a:extLst>
          </p:cNvPr>
          <p:cNvSpPr txBox="1"/>
          <p:nvPr/>
        </p:nvSpPr>
        <p:spPr>
          <a:xfrm>
            <a:off x="814913" y="779292"/>
            <a:ext cx="262584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Parsing may take 4+ hours</a:t>
            </a:r>
          </a:p>
        </p:txBody>
      </p:sp>
    </p:spTree>
    <p:extLst>
      <p:ext uri="{BB962C8B-B14F-4D97-AF65-F5344CB8AC3E}">
        <p14:creationId xmlns:p14="http://schemas.microsoft.com/office/powerpoint/2010/main" val="20216783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90EB30-AB67-4B18-BC83-05E2A2EC0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533" y="399787"/>
            <a:ext cx="8458933" cy="605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19703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6BBE68-EA6D-4C31-898C-3DC0120E4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995" y="1916318"/>
            <a:ext cx="7498730" cy="2568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938BC2-0F1B-4507-BE96-3A2B83FDD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650" y="4865334"/>
            <a:ext cx="7605419" cy="8306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18E396-4397-4799-88BB-3F8B58760B2C}"/>
              </a:ext>
            </a:extLst>
          </p:cNvPr>
          <p:cNvSpPr txBox="1"/>
          <p:nvPr/>
        </p:nvSpPr>
        <p:spPr>
          <a:xfrm>
            <a:off x="2178995" y="463755"/>
            <a:ext cx="787236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Since the parsing process may take more than 4 hours, we can download the results directly from our </a:t>
            </a:r>
            <a:r>
              <a:rPr lang="en-US" dirty="0" err="1"/>
              <a:t>dropbox</a:t>
            </a:r>
            <a:r>
              <a:rPr lang="en-US" dirty="0"/>
              <a:t>. </a:t>
            </a:r>
          </a:p>
        </p:txBody>
      </p:sp>
      <p:pic>
        <p:nvPicPr>
          <p:cNvPr id="6" name="Picture 2" descr="Free Download icon | Download icons PNG, ICO or ICNS">
            <a:extLst>
              <a:ext uri="{FF2B5EF4-FFF2-40B4-BE49-F238E27FC236}">
                <a16:creationId xmlns:a16="http://schemas.microsoft.com/office/drawing/2014/main" id="{CB9F5D02-E7F4-457A-9D68-86E735D93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94524" y="1300513"/>
            <a:ext cx="574729" cy="57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9A301E-7B22-4106-8F90-159306FBCFF0}"/>
              </a:ext>
            </a:extLst>
          </p:cNvPr>
          <p:cNvSpPr txBox="1"/>
          <p:nvPr/>
        </p:nvSpPr>
        <p:spPr>
          <a:xfrm>
            <a:off x="3009900" y="1418600"/>
            <a:ext cx="6172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https://www.dropbox.com/s/660rsdj2rp8zfrh/%24logfile.7z</a:t>
            </a:r>
          </a:p>
        </p:txBody>
      </p:sp>
    </p:spTree>
    <p:extLst>
      <p:ext uri="{BB962C8B-B14F-4D97-AF65-F5344CB8AC3E}">
        <p14:creationId xmlns:p14="http://schemas.microsoft.com/office/powerpoint/2010/main" val="38951560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F7B9FF-1987-4B80-8254-C8DF79C4A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121" y="426460"/>
            <a:ext cx="9205758" cy="600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6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locations (for type 2 only)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System event logs for burning CD</a:t>
            </a:r>
          </a:p>
          <a:p>
            <a:pPr lvl="1"/>
            <a:r>
              <a:rPr lang="en-US" dirty="0"/>
              <a:t>Event IDs for Windows Vista or higher</a:t>
            </a:r>
          </a:p>
          <a:p>
            <a:pPr lvl="1"/>
            <a:r>
              <a:rPr lang="en-US" i="1" dirty="0">
                <a:solidFill>
                  <a:srgbClr val="FF0000"/>
                </a:solidFill>
              </a:rPr>
              <a:t>Event ID 133. Source/Provider Name "</a:t>
            </a:r>
            <a:r>
              <a:rPr lang="en-US" i="1" dirty="0" err="1">
                <a:solidFill>
                  <a:srgbClr val="FF0000"/>
                </a:solidFill>
              </a:rPr>
              <a:t>cdrom</a:t>
            </a:r>
            <a:r>
              <a:rPr lang="en-US" i="1" dirty="0">
                <a:solidFill>
                  <a:srgbClr val="FF0000"/>
                </a:solidFill>
              </a:rPr>
              <a:t>“</a:t>
            </a:r>
          </a:p>
          <a:p>
            <a:r>
              <a:rPr lang="en-US" dirty="0">
                <a:solidFill>
                  <a:srgbClr val="FF0000"/>
                </a:solidFill>
              </a:rPr>
              <a:t>Staging area: </a:t>
            </a:r>
            <a:r>
              <a:rPr lang="en-US" dirty="0"/>
              <a:t>Default burning directory</a:t>
            </a: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\User\informant\</a:t>
            </a:r>
            <a:r>
              <a:rPr lang="en-US" i="1" dirty="0" err="1">
                <a:solidFill>
                  <a:srgbClr val="007DB5"/>
                </a:solidFill>
              </a:rPr>
              <a:t>AppData</a:t>
            </a:r>
            <a:r>
              <a:rPr lang="en-US" i="1" dirty="0">
                <a:solidFill>
                  <a:srgbClr val="007DB5"/>
                </a:solidFill>
              </a:rPr>
              <a:t>\Local\Microsoft\Windows\Burn\Burn</a:t>
            </a:r>
          </a:p>
          <a:p>
            <a:r>
              <a:rPr lang="en-US" dirty="0"/>
              <a:t>NTFS journal file analysis</a:t>
            </a: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\$</a:t>
            </a:r>
            <a:r>
              <a:rPr lang="en-US" i="1" dirty="0" err="1">
                <a:solidFill>
                  <a:srgbClr val="007DB5"/>
                </a:solidFill>
              </a:rPr>
              <a:t>LogFile</a:t>
            </a:r>
            <a:endParaRPr lang="en-US" i="1" dirty="0">
              <a:solidFill>
                <a:srgbClr val="007DB5"/>
              </a:solidFill>
            </a:endParaRP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\$Extend\$</a:t>
            </a:r>
            <a:r>
              <a:rPr lang="en-US" i="1" dirty="0" err="1">
                <a:solidFill>
                  <a:srgbClr val="007DB5"/>
                </a:solidFill>
              </a:rPr>
              <a:t>UsnJrnl</a:t>
            </a:r>
            <a:r>
              <a:rPr lang="en-US" i="1" dirty="0">
                <a:solidFill>
                  <a:srgbClr val="007DB5"/>
                </a:solidFill>
              </a:rPr>
              <a:t>·$J   </a:t>
            </a:r>
            <a:r>
              <a:rPr lang="en-US" dirty="0"/>
              <a:t>(+ $MFT for identifying full paths of files)</a:t>
            </a: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DAT#####.</a:t>
            </a:r>
            <a:r>
              <a:rPr lang="en-US" i="1" dirty="0" err="1">
                <a:solidFill>
                  <a:srgbClr val="007DB5"/>
                </a:solidFill>
              </a:rPr>
              <a:t>tmp</a:t>
            </a:r>
            <a:r>
              <a:rPr lang="en-US" i="1" dirty="0">
                <a:solidFill>
                  <a:srgbClr val="007DB5"/>
                </a:solidFill>
              </a:rPr>
              <a:t>, DAT#####.</a:t>
            </a:r>
            <a:r>
              <a:rPr lang="en-US" i="1" dirty="0" err="1">
                <a:solidFill>
                  <a:srgbClr val="007DB5"/>
                </a:solidFill>
              </a:rPr>
              <a:t>tmp</a:t>
            </a:r>
            <a:r>
              <a:rPr lang="en-US" i="1" dirty="0">
                <a:solidFill>
                  <a:srgbClr val="007DB5"/>
                </a:solidFill>
              </a:rPr>
              <a:t>, FIL#####.</a:t>
            </a:r>
            <a:r>
              <a:rPr lang="en-US" i="1" dirty="0" err="1">
                <a:solidFill>
                  <a:srgbClr val="007DB5"/>
                </a:solidFill>
              </a:rPr>
              <a:t>tmp</a:t>
            </a:r>
            <a:r>
              <a:rPr lang="en-US" i="1" dirty="0">
                <a:solidFill>
                  <a:srgbClr val="007DB5"/>
                </a:solidFill>
              </a:rPr>
              <a:t>, POST#####.</a:t>
            </a:r>
            <a:r>
              <a:rPr lang="en-US" i="1" dirty="0" err="1">
                <a:solidFill>
                  <a:srgbClr val="007DB5"/>
                </a:solidFill>
              </a:rPr>
              <a:t>tmp</a:t>
            </a:r>
            <a:endParaRPr lang="en-US" i="1" dirty="0">
              <a:solidFill>
                <a:srgbClr val="007DB5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5369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F8894E-CD5D-460D-85E5-BF9AFA7A6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83" y="2678287"/>
            <a:ext cx="9853514" cy="32845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AC027E-104E-468F-B2BB-A9807F8C5F02}"/>
              </a:ext>
            </a:extLst>
          </p:cNvPr>
          <p:cNvSpPr txBox="1"/>
          <p:nvPr/>
        </p:nvSpPr>
        <p:spPr>
          <a:xfrm>
            <a:off x="6515100" y="12243"/>
            <a:ext cx="5589757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$2:lf_MFTReference (?)</a:t>
            </a:r>
          </a:p>
          <a:p>
            <a:r>
              <a:rPr lang="en-US" b="1" dirty="0">
                <a:solidFill>
                  <a:srgbClr val="FF0000"/>
                </a:solidFill>
              </a:rPr>
              <a:t>$7:  </a:t>
            </a:r>
            <a:r>
              <a:rPr lang="en-US" b="1" dirty="0" err="1">
                <a:solidFill>
                  <a:srgbClr val="FF0000"/>
                </a:solidFill>
              </a:rPr>
              <a:t>lf_RedoOperation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$10:lf_FileName</a:t>
            </a:r>
          </a:p>
          <a:p>
            <a:r>
              <a:rPr lang="en-US" dirty="0">
                <a:solidFill>
                  <a:schemeClr val="accent2"/>
                </a:solidFill>
              </a:rPr>
              <a:t>$12:lf_TextInformation(MFT entry ID (ref),MFT Seq #) </a:t>
            </a:r>
            <a:r>
              <a:rPr lang="en-US" dirty="0"/>
              <a:t>(matches MFT entry id in mft.csv)</a:t>
            </a:r>
          </a:p>
          <a:p>
            <a:r>
              <a:rPr lang="en-US" dirty="0"/>
              <a:t>$13:lf_UsnJrnlFileName</a:t>
            </a:r>
          </a:p>
          <a:p>
            <a:r>
              <a:rPr lang="en-US" dirty="0"/>
              <a:t>$14: </a:t>
            </a:r>
            <a:r>
              <a:rPr lang="en-US" dirty="0" err="1"/>
              <a:t>lf_UsnJrnlMFTReference</a:t>
            </a:r>
            <a:endParaRPr lang="en-US" dirty="0"/>
          </a:p>
          <a:p>
            <a:r>
              <a:rPr lang="en-US" dirty="0"/>
              <a:t>$15: </a:t>
            </a:r>
            <a:r>
              <a:rPr lang="en-US" dirty="0" err="1"/>
              <a:t>lf_UsnJrnlMFTParentReference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EFCDCF-D9AC-4A38-A4C6-FD773ACCA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19800" cy="1325563"/>
          </a:xfrm>
        </p:spPr>
        <p:txBody>
          <a:bodyPr/>
          <a:lstStyle/>
          <a:p>
            <a:r>
              <a:rPr lang="en-US" dirty="0"/>
              <a:t>d) Analyze extracted </a:t>
            </a:r>
            <a:r>
              <a:rPr lang="en-US" i="1" dirty="0">
                <a:solidFill>
                  <a:srgbClr val="7030A0"/>
                </a:solidFill>
              </a:rPr>
              <a:t>.csv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E15770-67D5-46FF-984C-36E61A1440B9}"/>
              </a:ext>
            </a:extLst>
          </p:cNvPr>
          <p:cNvSpPr/>
          <p:nvPr/>
        </p:nvSpPr>
        <p:spPr>
          <a:xfrm>
            <a:off x="2208508" y="3253740"/>
            <a:ext cx="1774556" cy="2169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14671F-62B2-4224-B0BE-D9106BAE6D25}"/>
              </a:ext>
            </a:extLst>
          </p:cNvPr>
          <p:cNvSpPr/>
          <p:nvPr/>
        </p:nvSpPr>
        <p:spPr>
          <a:xfrm>
            <a:off x="2781948" y="3672194"/>
            <a:ext cx="2111330" cy="20406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A0F168-4635-46B2-9735-C29120FCCCE4}"/>
              </a:ext>
            </a:extLst>
          </p:cNvPr>
          <p:cNvSpPr/>
          <p:nvPr/>
        </p:nvSpPr>
        <p:spPr>
          <a:xfrm>
            <a:off x="7635497" y="3667028"/>
            <a:ext cx="3166821" cy="2169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9C2ED6-5CE8-484A-AFE2-7BB9C0269A03}"/>
              </a:ext>
            </a:extLst>
          </p:cNvPr>
          <p:cNvSpPr/>
          <p:nvPr/>
        </p:nvSpPr>
        <p:spPr>
          <a:xfrm>
            <a:off x="6699452" y="3413889"/>
            <a:ext cx="1266677" cy="2169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0E8A4F-111C-40DE-8EDF-AA09D70FA29A}"/>
              </a:ext>
            </a:extLst>
          </p:cNvPr>
          <p:cNvSpPr/>
          <p:nvPr/>
        </p:nvSpPr>
        <p:spPr>
          <a:xfrm>
            <a:off x="4976557" y="3667028"/>
            <a:ext cx="2478128" cy="18943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E70D7E-8E96-4222-AFCD-CCCF6D512DEB}"/>
              </a:ext>
            </a:extLst>
          </p:cNvPr>
          <p:cNvSpPr/>
          <p:nvPr/>
        </p:nvSpPr>
        <p:spPr>
          <a:xfrm>
            <a:off x="1088368" y="3444240"/>
            <a:ext cx="1774556" cy="2169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02306B-BE9B-44D9-AA56-C5F224188059}"/>
              </a:ext>
            </a:extLst>
          </p:cNvPr>
          <p:cNvSpPr/>
          <p:nvPr/>
        </p:nvSpPr>
        <p:spPr>
          <a:xfrm>
            <a:off x="1035028" y="3688080"/>
            <a:ext cx="1774556" cy="216976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F2FBE9-A7D5-4C1C-A845-5F8B33D4BB27}"/>
              </a:ext>
            </a:extLst>
          </p:cNvPr>
          <p:cNvSpPr/>
          <p:nvPr/>
        </p:nvSpPr>
        <p:spPr>
          <a:xfrm>
            <a:off x="10325100" y="3429000"/>
            <a:ext cx="477864" cy="20186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1589404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31667-B7C9-4E1E-ADC0-5E944D62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9A84A-800E-4A2A-AD79-B6F5001DD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if a deleted file belongs to </a:t>
            </a:r>
            <a:r>
              <a:rPr lang="en-US" i="1" dirty="0">
                <a:solidFill>
                  <a:srgbClr val="7030A0"/>
                </a:solidFill>
              </a:rPr>
              <a:t>/Burn/Burn </a:t>
            </a:r>
          </a:p>
          <a:p>
            <a:pPr lvl="1"/>
            <a:r>
              <a:rPr lang="en-US" dirty="0"/>
              <a:t>only use </a:t>
            </a:r>
            <a:r>
              <a:rPr lang="en-US" i="1" dirty="0">
                <a:solidFill>
                  <a:srgbClr val="7030A0"/>
                </a:solidFill>
              </a:rPr>
              <a:t>jpg</a:t>
            </a:r>
            <a:r>
              <a:rPr lang="en-US" dirty="0"/>
              <a:t> as an example</a:t>
            </a:r>
          </a:p>
          <a:p>
            <a:r>
              <a:rPr lang="en-US" dirty="0"/>
              <a:t>Approach</a:t>
            </a:r>
          </a:p>
          <a:p>
            <a:pPr lvl="1"/>
            <a:r>
              <a:rPr lang="en-US" dirty="0"/>
              <a:t>Find MFT </a:t>
            </a:r>
            <a:r>
              <a:rPr lang="en-US" dirty="0">
                <a:solidFill>
                  <a:srgbClr val="FF0000"/>
                </a:solidFill>
              </a:rPr>
              <a:t>entry IDs </a:t>
            </a:r>
            <a:r>
              <a:rPr lang="en-US" dirty="0"/>
              <a:t>and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accent6"/>
                </a:solidFill>
              </a:rPr>
              <a:t>jpg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accent6"/>
                </a:solidFill>
              </a:rPr>
              <a:t>file names </a:t>
            </a:r>
            <a:r>
              <a:rPr lang="en-US" dirty="0"/>
              <a:t>from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DeleteIndexEntryAllocaton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lang="en-US" dirty="0"/>
              <a:t>Repeat </a:t>
            </a:r>
            <a:r>
              <a:rPr lang="en-US"/>
              <a:t>for each jpg file</a:t>
            </a:r>
            <a:endParaRPr lang="en-US" dirty="0"/>
          </a:p>
          <a:p>
            <a:pPr lvl="2"/>
            <a:r>
              <a:rPr lang="en-US" dirty="0"/>
              <a:t>Pick one file</a:t>
            </a:r>
          </a:p>
          <a:p>
            <a:pPr lvl="2"/>
            <a:r>
              <a:rPr lang="en-US" dirty="0"/>
              <a:t>Find the </a:t>
            </a:r>
            <a:r>
              <a:rPr lang="en-US" dirty="0">
                <a:solidFill>
                  <a:srgbClr val="FF0000"/>
                </a:solidFill>
              </a:rPr>
              <a:t>parent </a:t>
            </a:r>
            <a:r>
              <a:rPr lang="en-US" dirty="0"/>
              <a:t>MFT entry ID (folder) of the </a:t>
            </a:r>
            <a:r>
              <a:rPr lang="en-US" dirty="0">
                <a:solidFill>
                  <a:schemeClr val="accent6"/>
                </a:solidFill>
              </a:rPr>
              <a:t>file </a:t>
            </a:r>
            <a:r>
              <a:rPr lang="en-US" dirty="0">
                <a:solidFill>
                  <a:srgbClr val="FF0000"/>
                </a:solidFill>
              </a:rPr>
              <a:t>entry ID</a:t>
            </a:r>
            <a:r>
              <a:rPr lang="en-US" dirty="0">
                <a:solidFill>
                  <a:schemeClr val="accent6"/>
                </a:solidFill>
              </a:rPr>
              <a:t>/name</a:t>
            </a:r>
          </a:p>
          <a:p>
            <a:pPr lvl="2"/>
            <a:r>
              <a:rPr lang="en-US" dirty="0"/>
              <a:t>Check if the parent MFT entry ID is </a:t>
            </a:r>
            <a:r>
              <a:rPr lang="en-US" b="1" dirty="0">
                <a:solidFill>
                  <a:schemeClr val="accent6"/>
                </a:solidFill>
              </a:rPr>
              <a:t>21921 </a:t>
            </a:r>
            <a:r>
              <a:rPr lang="en-US" i="1" dirty="0">
                <a:solidFill>
                  <a:srgbClr val="7030A0"/>
                </a:solidFill>
              </a:rPr>
              <a:t>(/Burn/Burn) </a:t>
            </a:r>
          </a:p>
          <a:p>
            <a:pPr lvl="2"/>
            <a:r>
              <a:rPr lang="en-US" dirty="0"/>
              <a:t>if </a:t>
            </a:r>
            <a:r>
              <a:rPr lang="en-US" dirty="0">
                <a:solidFill>
                  <a:srgbClr val="FF0000"/>
                </a:solidFill>
              </a:rPr>
              <a:t>Yes</a:t>
            </a:r>
            <a:r>
              <a:rPr lang="en-US" dirty="0"/>
              <a:t>: the </a:t>
            </a:r>
            <a:r>
              <a:rPr lang="en-US" i="1" dirty="0">
                <a:solidFill>
                  <a:schemeClr val="accent6"/>
                </a:solidFill>
              </a:rPr>
              <a:t>jpg</a:t>
            </a:r>
            <a:r>
              <a:rPr lang="en-US" dirty="0"/>
              <a:t> is deleted from </a:t>
            </a:r>
            <a:r>
              <a:rPr lang="en-US" i="1" dirty="0">
                <a:solidFill>
                  <a:srgbClr val="7030A0"/>
                </a:solidFill>
              </a:rPr>
              <a:t>/Burn/Burn</a:t>
            </a:r>
          </a:p>
          <a:p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5570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27493A9-D284-4F7A-B450-9C5F9AA9586E}"/>
              </a:ext>
            </a:extLst>
          </p:cNvPr>
          <p:cNvSpPr txBox="1"/>
          <p:nvPr/>
        </p:nvSpPr>
        <p:spPr>
          <a:xfrm>
            <a:off x="2316480" y="431919"/>
            <a:ext cx="3909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rgbClr val="7030A0"/>
                </a:solidFill>
              </a:rPr>
              <a:t> </a:t>
            </a:r>
            <a:r>
              <a:rPr lang="en-US" sz="1800" dirty="0"/>
              <a:t>is one transaction of </a:t>
            </a:r>
            <a:r>
              <a:rPr lang="en-US" sz="1800" i="1" dirty="0">
                <a:solidFill>
                  <a:srgbClr val="FF0000"/>
                </a:solidFill>
              </a:rPr>
              <a:t>delete</a:t>
            </a:r>
            <a:r>
              <a:rPr lang="en-US" sz="1800" dirty="0"/>
              <a:t> operation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103A6F-F247-46C7-8C25-F645413D5D31}"/>
              </a:ext>
            </a:extLst>
          </p:cNvPr>
          <p:cNvCxnSpPr>
            <a:endCxn id="8" idx="2"/>
          </p:cNvCxnSpPr>
          <p:nvPr/>
        </p:nvCxnSpPr>
        <p:spPr>
          <a:xfrm flipV="1">
            <a:off x="3848100" y="801251"/>
            <a:ext cx="422910" cy="372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3EF6B41-F9C3-4120-90E6-E6C608A3E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2828"/>
            <a:ext cx="12192000" cy="52551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AD0B53-2D33-4C7A-8A34-B1989F3E4E45}"/>
              </a:ext>
            </a:extLst>
          </p:cNvPr>
          <p:cNvSpPr txBox="1"/>
          <p:nvPr/>
        </p:nvSpPr>
        <p:spPr>
          <a:xfrm>
            <a:off x="114300" y="1173480"/>
            <a:ext cx="499872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Search “</a:t>
            </a:r>
            <a:r>
              <a:rPr lang="en-US" sz="1100" i="1" dirty="0" err="1">
                <a:solidFill>
                  <a:srgbClr val="7030A0"/>
                </a:solidFill>
              </a:rPr>
              <a:t>DeleteIndexEntryAllocation</a:t>
            </a:r>
            <a:r>
              <a:rPr lang="en-US" dirty="0"/>
              <a:t>” transaction record</a:t>
            </a:r>
          </a:p>
        </p:txBody>
      </p:sp>
    </p:spTree>
    <p:extLst>
      <p:ext uri="{BB962C8B-B14F-4D97-AF65-F5344CB8AC3E}">
        <p14:creationId xmlns:p14="http://schemas.microsoft.com/office/powerpoint/2010/main" val="25246767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4B5C83-48CD-403A-A1F9-4ABE684AF7F8}"/>
              </a:ext>
            </a:extLst>
          </p:cNvPr>
          <p:cNvSpPr txBox="1"/>
          <p:nvPr/>
        </p:nvSpPr>
        <p:spPr>
          <a:xfrm>
            <a:off x="94730" y="1185593"/>
            <a:ext cx="10855210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Find the parent MFT entry ID (folder) of the file name based on </a:t>
            </a:r>
            <a:r>
              <a:rPr lang="en-GB" dirty="0" err="1"/>
              <a:t>mft</a:t>
            </a:r>
            <a:r>
              <a:rPr lang="en-GB" dirty="0"/>
              <a:t> entry ID </a:t>
            </a:r>
            <a:r>
              <a:rPr lang="en-GB" b="1" dirty="0">
                <a:solidFill>
                  <a:schemeClr val="accent6"/>
                </a:solidFill>
              </a:rPr>
              <a:t>74620 </a:t>
            </a:r>
            <a:r>
              <a:rPr lang="en-GB" dirty="0"/>
              <a:t>and the file name. We only demonstrate one example here, e.g., </a:t>
            </a:r>
            <a:r>
              <a:rPr lang="en-GB" i="1" dirty="0">
                <a:solidFill>
                  <a:srgbClr val="7030A0"/>
                </a:solidFill>
              </a:rPr>
              <a:t>Chrysanthemum</a:t>
            </a:r>
            <a:r>
              <a:rPr lang="en-GB" dirty="0">
                <a:solidFill>
                  <a:srgbClr val="7030A0"/>
                </a:solidFill>
              </a:rPr>
              <a:t>.jpg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5C95A8-28C6-4A9E-A2D6-FA38FE607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30" y="1832471"/>
            <a:ext cx="12002540" cy="31930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4BD715-DF2F-49A7-BD51-3DAC9DB27DE3}"/>
              </a:ext>
            </a:extLst>
          </p:cNvPr>
          <p:cNvSpPr txBox="1"/>
          <p:nvPr/>
        </p:nvSpPr>
        <p:spPr>
          <a:xfrm>
            <a:off x="4030979" y="5530334"/>
            <a:ext cx="67427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jpg file appears in two different folders, 74402 and </a:t>
            </a:r>
            <a:r>
              <a:rPr lang="en-US" b="1" dirty="0">
                <a:solidFill>
                  <a:schemeClr val="accent6"/>
                </a:solidFill>
              </a:rPr>
              <a:t>21921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$MFT entry </a:t>
            </a:r>
            <a:r>
              <a:rPr lang="en-US" b="1" dirty="0">
                <a:solidFill>
                  <a:schemeClr val="accent6"/>
                </a:solidFill>
              </a:rPr>
              <a:t>21921, </a:t>
            </a:r>
            <a:r>
              <a:rPr lang="en-US" dirty="0"/>
              <a:t>which indicates the folder …</a:t>
            </a:r>
            <a:r>
              <a:rPr lang="en-US" b="1" dirty="0">
                <a:solidFill>
                  <a:schemeClr val="accent6"/>
                </a:solidFill>
              </a:rPr>
              <a:t>/Burn/Burn</a:t>
            </a:r>
          </a:p>
          <a:p>
            <a:r>
              <a:rPr lang="en-US" dirty="0">
                <a:solidFill>
                  <a:srgbClr val="FF0000"/>
                </a:solidFill>
              </a:rPr>
              <a:t>Conclusion</a:t>
            </a:r>
            <a:r>
              <a:rPr lang="en-US" dirty="0"/>
              <a:t>: </a:t>
            </a:r>
            <a:r>
              <a:rPr lang="en-US" i="1" dirty="0">
                <a:solidFill>
                  <a:srgbClr val="7030A0"/>
                </a:solidFill>
              </a:rPr>
              <a:t>Chrysanthemum.jpg </a:t>
            </a:r>
            <a:r>
              <a:rPr lang="en-US" dirty="0"/>
              <a:t>is the one file deleted from the folder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844253D-4508-4B59-9E74-69BC456AB6C2}"/>
              </a:ext>
            </a:extLst>
          </p:cNvPr>
          <p:cNvCxnSpPr>
            <a:cxnSpLocks/>
          </p:cNvCxnSpPr>
          <p:nvPr/>
        </p:nvCxnSpPr>
        <p:spPr>
          <a:xfrm flipV="1">
            <a:off x="7818120" y="4785360"/>
            <a:ext cx="220980" cy="56388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304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937508-AC11-4D65-ABFC-F1D753E49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560" y="358140"/>
            <a:ext cx="7102333" cy="12344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B0E311-F663-4940-B573-9775E21DE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561" y="1592579"/>
            <a:ext cx="7052719" cy="473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8487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7C402-7991-415C-81B9-471441F8F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FF0000"/>
                </a:solidFill>
              </a:rPr>
              <a:t>Remark: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r>
              <a:rPr lang="en-US" i="1" dirty="0">
                <a:solidFill>
                  <a:srgbClr val="7030A0"/>
                </a:solidFill>
              </a:rPr>
              <a:t> </a:t>
            </a:r>
            <a:r>
              <a:rPr lang="en-US" dirty="0"/>
              <a:t>can’t not be used for file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BE368-A89B-4E89-AABE-493D89046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log does not contain user data that is non-resident and stored in a cluster</a:t>
            </a:r>
          </a:p>
          <a:p>
            <a:r>
              <a:rPr lang="en-GB" dirty="0"/>
              <a:t>It does store the content of resident attributes, so it can be used to recover recent changes</a:t>
            </a:r>
          </a:p>
          <a:p>
            <a:pPr lvl="1"/>
            <a:r>
              <a:rPr lang="en-GB" dirty="0"/>
              <a:t>e.g., when modify a file content , if changes are small and can fit in resident $DATA </a:t>
            </a:r>
          </a:p>
        </p:txBody>
      </p:sp>
    </p:spTree>
    <p:extLst>
      <p:ext uri="{BB962C8B-B14F-4D97-AF65-F5344CB8AC3E}">
        <p14:creationId xmlns:p14="http://schemas.microsoft.com/office/powerpoint/2010/main" val="16533629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35.</a:t>
            </a:r>
            <a:r>
              <a:rPr lang="en-US" dirty="0"/>
              <a:t>	What files were opened from CD-R?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mounted CD device is </a:t>
            </a:r>
            <a:r>
              <a:rPr lang="en-US" dirty="0">
                <a:solidFill>
                  <a:srgbClr val="FF0000"/>
                </a:solidFill>
              </a:rPr>
              <a:t>D:\</a:t>
            </a:r>
          </a:p>
          <a:p>
            <a:pPr lvl="1"/>
            <a:r>
              <a:rPr lang="pt-BR" i="1" dirty="0">
                <a:solidFill>
                  <a:srgbClr val="007DB5"/>
                </a:solidFill>
              </a:rPr>
              <a:t>rip.pl –r SYSTEM –o mountdev</a:t>
            </a:r>
          </a:p>
          <a:p>
            <a:r>
              <a:rPr lang="en-US" dirty="0"/>
              <a:t>Recently opened file accessed using </a:t>
            </a:r>
            <a:r>
              <a:rPr lang="en-US" sz="2400" i="1" dirty="0">
                <a:solidFill>
                  <a:srgbClr val="007DB5"/>
                </a:solidFill>
              </a:rPr>
              <a:t>.</a:t>
            </a:r>
            <a:r>
              <a:rPr lang="en-US" i="1" dirty="0" err="1">
                <a:solidFill>
                  <a:srgbClr val="007DB5"/>
                </a:solidFill>
              </a:rPr>
              <a:t>lnk</a:t>
            </a:r>
            <a:endParaRPr lang="en-US" i="1" dirty="0">
              <a:solidFill>
                <a:srgbClr val="007DB5"/>
              </a:solidFill>
            </a:endParaRPr>
          </a:p>
          <a:p>
            <a:pPr lvl="1"/>
            <a:r>
              <a:rPr lang="en-US" sz="2000" i="1" dirty="0">
                <a:solidFill>
                  <a:srgbClr val="007DB5"/>
                </a:solidFill>
              </a:rPr>
              <a:t>\User\informant\</a:t>
            </a:r>
            <a:r>
              <a:rPr lang="en-US" sz="2000" i="1" dirty="0" err="1">
                <a:solidFill>
                  <a:srgbClr val="007DB5"/>
                </a:solidFill>
              </a:rPr>
              <a:t>AppData</a:t>
            </a:r>
            <a:r>
              <a:rPr lang="en-US" sz="2000" i="1" dirty="0">
                <a:solidFill>
                  <a:srgbClr val="007DB5"/>
                </a:solidFill>
              </a:rPr>
              <a:t>\Roaming\Microsoft\Windows\Recent\*.</a:t>
            </a:r>
            <a:r>
              <a:rPr lang="en-US" sz="2000" i="1" dirty="0" err="1">
                <a:solidFill>
                  <a:srgbClr val="007DB5"/>
                </a:solidFill>
              </a:rPr>
              <a:t>lnk</a:t>
            </a:r>
            <a:endParaRPr lang="en-US" sz="2000" i="1" dirty="0">
              <a:solidFill>
                <a:srgbClr val="007DB5"/>
              </a:solidFill>
            </a:endParaRPr>
          </a:p>
          <a:p>
            <a:r>
              <a:rPr lang="en-US" dirty="0" err="1"/>
              <a:t>Jumplist</a:t>
            </a:r>
            <a:endParaRPr lang="en-US" dirty="0"/>
          </a:p>
          <a:p>
            <a:pPr lvl="1"/>
            <a:r>
              <a:rPr lang="en-US" sz="2000" i="1" dirty="0">
                <a:solidFill>
                  <a:srgbClr val="007DB5"/>
                </a:solidFill>
              </a:rPr>
              <a:t>\User\informant\</a:t>
            </a:r>
            <a:r>
              <a:rPr lang="en-US" sz="2000" i="1" dirty="0" err="1">
                <a:solidFill>
                  <a:srgbClr val="007DB5"/>
                </a:solidFill>
              </a:rPr>
              <a:t>AppData</a:t>
            </a:r>
            <a:r>
              <a:rPr lang="en-US" sz="2000" i="1" dirty="0">
                <a:solidFill>
                  <a:srgbClr val="007DB5"/>
                </a:solidFill>
              </a:rPr>
              <a:t>\Roaming\Microsoft\Windows\Recent\</a:t>
            </a:r>
            <a:r>
              <a:rPr lang="en-US" sz="2000" i="1" dirty="0" err="1">
                <a:solidFill>
                  <a:srgbClr val="007DB5"/>
                </a:solidFill>
              </a:rPr>
              <a:t>AutomaticDestinations</a:t>
            </a:r>
            <a:endParaRPr lang="en-US" sz="2000" i="1" dirty="0">
              <a:solidFill>
                <a:srgbClr val="007DB5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3122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Recently accessed </a:t>
            </a:r>
            <a:r>
              <a:rPr lang="en-US" i="1" dirty="0">
                <a:solidFill>
                  <a:srgbClr val="7030A0"/>
                </a:solidFill>
              </a:rPr>
              <a:t>.lnk1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77" y="2484924"/>
            <a:ext cx="11377646" cy="28272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7177" y="2115592"/>
            <a:ext cx="286200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List all recently accessed </a:t>
            </a:r>
            <a:r>
              <a:rPr lang="en-US" i="1" dirty="0">
                <a:solidFill>
                  <a:srgbClr val="007DB5"/>
                </a:solidFill>
              </a:rPr>
              <a:t>.</a:t>
            </a:r>
            <a:r>
              <a:rPr lang="en-US" i="1" dirty="0" err="1">
                <a:solidFill>
                  <a:srgbClr val="007DB5"/>
                </a:solidFill>
              </a:rPr>
              <a:t>lnk</a:t>
            </a:r>
            <a:endParaRPr lang="en-US" i="1" dirty="0">
              <a:solidFill>
                <a:srgbClr val="007D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3131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868" y="898002"/>
            <a:ext cx="8451312" cy="53420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53868" y="528670"/>
            <a:ext cx="179087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Check one of </a:t>
            </a:r>
            <a:r>
              <a:rPr lang="en-US" i="1" dirty="0">
                <a:solidFill>
                  <a:srgbClr val="007DB5"/>
                </a:solidFill>
              </a:rPr>
              <a:t>.</a:t>
            </a:r>
            <a:r>
              <a:rPr lang="en-US" i="1" dirty="0" err="1">
                <a:solidFill>
                  <a:srgbClr val="007DB5"/>
                </a:solidFill>
              </a:rPr>
              <a:t>lnk</a:t>
            </a:r>
            <a:endParaRPr lang="en-US" i="1" dirty="0">
              <a:solidFill>
                <a:srgbClr val="007D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6594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141" y="1777571"/>
            <a:ext cx="10071962" cy="16536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1141" y="1408239"/>
            <a:ext cx="323460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for changed files with </a:t>
            </a:r>
            <a:r>
              <a:rPr lang="en-US" dirty="0">
                <a:solidFill>
                  <a:srgbClr val="FF0000"/>
                </a:solidFill>
              </a:rPr>
              <a:t>D:\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2897" y="3431177"/>
            <a:ext cx="401795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Need to repeat for each .</a:t>
            </a:r>
            <a:r>
              <a:rPr lang="en-US" i="1" dirty="0" err="1">
                <a:solidFill>
                  <a:srgbClr val="007DB5"/>
                </a:solidFill>
              </a:rPr>
              <a:t>lnk</a:t>
            </a:r>
            <a:r>
              <a:rPr lang="en-US" dirty="0">
                <a:solidFill>
                  <a:srgbClr val="007DB5"/>
                </a:solidFill>
              </a:rPr>
              <a:t> </a:t>
            </a:r>
            <a:r>
              <a:rPr lang="en-US" dirty="0"/>
              <a:t>in the folder</a:t>
            </a:r>
          </a:p>
        </p:txBody>
      </p:sp>
    </p:spTree>
    <p:extLst>
      <p:ext uri="{BB962C8B-B14F-4D97-AF65-F5344CB8AC3E}">
        <p14:creationId xmlns:p14="http://schemas.microsoft.com/office/powerpoint/2010/main" val="667726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9855"/>
            <a:ext cx="10515600" cy="1325563"/>
          </a:xfrm>
        </p:spPr>
        <p:txBody>
          <a:bodyPr/>
          <a:lstStyle/>
          <a:p>
            <a:r>
              <a:rPr lang="en-US" dirty="0"/>
              <a:t>System event logs</a:t>
            </a:r>
            <a:r>
              <a:rPr lang="en-US" dirty="0">
                <a:solidFill>
                  <a:srgbClr val="FF0000"/>
                </a:solidFill>
              </a:rPr>
              <a:t> for burning CD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30160"/>
            <a:ext cx="9725297" cy="1977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547135"/>
            <a:ext cx="9423589" cy="16247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200" y="1759131"/>
            <a:ext cx="395313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Copy system event to </a:t>
            </a:r>
            <a:r>
              <a:rPr lang="en-US" i="1" dirty="0" err="1">
                <a:solidFill>
                  <a:srgbClr val="7030A0"/>
                </a:solidFill>
              </a:rPr>
              <a:t>event_log</a:t>
            </a:r>
            <a:r>
              <a:rPr lang="en-US" dirty="0"/>
              <a:t> folder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4177803"/>
            <a:ext cx="211634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Extract system event</a:t>
            </a:r>
          </a:p>
        </p:txBody>
      </p:sp>
    </p:spTree>
    <p:extLst>
      <p:ext uri="{BB962C8B-B14F-4D97-AF65-F5344CB8AC3E}">
        <p14:creationId xmlns:p14="http://schemas.microsoft.com/office/powerpoint/2010/main" val="41257124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Jumplist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636" y="1303770"/>
            <a:ext cx="9733947" cy="506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844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1" y="804272"/>
            <a:ext cx="10783234" cy="35359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481961" y="395416"/>
            <a:ext cx="412330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for event provider’s name “</a:t>
            </a:r>
            <a:r>
              <a:rPr lang="en-US" i="1" dirty="0" err="1">
                <a:solidFill>
                  <a:srgbClr val="FF0000"/>
                </a:solidFill>
              </a:rPr>
              <a:t>cdrom</a:t>
            </a:r>
            <a:r>
              <a:rPr lang="en-US" dirty="0"/>
              <a:t>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788" y="4598651"/>
            <a:ext cx="4563445" cy="1913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720858" y="4745165"/>
            <a:ext cx="5391617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http://eventid.net/display-eventid-133-source-Removable+Storage+Service-eventno-3918-phase-1.htm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C3F40A-9284-4C41-A8F0-64FE49968E3E}"/>
              </a:ext>
            </a:extLst>
          </p:cNvPr>
          <p:cNvSpPr/>
          <p:nvPr/>
        </p:nvSpPr>
        <p:spPr>
          <a:xfrm>
            <a:off x="3399504" y="2057399"/>
            <a:ext cx="449826" cy="3324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B8E92E-627B-4D4C-BF72-D4E326A4A6B0}"/>
              </a:ext>
            </a:extLst>
          </p:cNvPr>
          <p:cNvCxnSpPr/>
          <p:nvPr/>
        </p:nvCxnSpPr>
        <p:spPr>
          <a:xfrm>
            <a:off x="3849330" y="2389860"/>
            <a:ext cx="3311012" cy="2355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928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34.</a:t>
            </a:r>
            <a:r>
              <a:rPr lang="en-US" dirty="0"/>
              <a:t>	What files were copied from PC to CD-R?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073640" cy="4313918"/>
          </a:xfrm>
        </p:spPr>
        <p:txBody>
          <a:bodyPr>
            <a:normAutofit/>
          </a:bodyPr>
          <a:lstStyle/>
          <a:p>
            <a:r>
              <a:rPr lang="en-US" dirty="0"/>
              <a:t>Equivalent to trace what files have been deleted from </a:t>
            </a:r>
            <a:r>
              <a:rPr lang="en-US" dirty="0">
                <a:solidFill>
                  <a:srgbClr val="7030A0"/>
                </a:solidFill>
              </a:rPr>
              <a:t>Staging area </a:t>
            </a:r>
          </a:p>
          <a:p>
            <a:r>
              <a:rPr lang="en-US" dirty="0"/>
              <a:t>Difficult to trace because it is possible that there is </a:t>
            </a:r>
            <a:r>
              <a:rPr lang="en-US" dirty="0">
                <a:solidFill>
                  <a:srgbClr val="FF0000"/>
                </a:solidFill>
              </a:rPr>
              <a:t>no</a:t>
            </a:r>
            <a:r>
              <a:rPr lang="en-US" dirty="0"/>
              <a:t> meta data in </a:t>
            </a:r>
            <a:r>
              <a:rPr lang="en-US" i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$MFT:  </a:t>
            </a:r>
          </a:p>
          <a:p>
            <a:pPr lvl="1"/>
            <a:r>
              <a:rPr lang="en-US" i="1" dirty="0">
                <a:solidFill>
                  <a:srgbClr val="7030A0"/>
                </a:solidFill>
              </a:rPr>
              <a:t>$MFT </a:t>
            </a:r>
            <a:r>
              <a:rPr lang="en-US" dirty="0"/>
              <a:t>is a file containing meta data for all files and directories in NTFS</a:t>
            </a:r>
          </a:p>
          <a:p>
            <a:pPr lvl="1"/>
            <a:r>
              <a:rPr lang="en-US" dirty="0"/>
              <a:t>A periodic garbage collection since Windows 7</a:t>
            </a:r>
          </a:p>
          <a:p>
            <a:pPr lvl="1"/>
            <a:r>
              <a:rPr lang="en-US" dirty="0"/>
              <a:t>In case of SSD, unallocated space is arranged by TRIM operation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228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Find s</a:t>
            </a:r>
            <a:r>
              <a:rPr lang="en-US" dirty="0"/>
              <a:t>taging area in registry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82444"/>
          </a:xfrm>
        </p:spPr>
        <p:txBody>
          <a:bodyPr>
            <a:normAutofit/>
          </a:bodyPr>
          <a:lstStyle/>
          <a:p>
            <a:r>
              <a:rPr lang="en-US" sz="2000" i="1" dirty="0">
                <a:solidFill>
                  <a:srgbClr val="7030A0"/>
                </a:solidFill>
              </a:rPr>
              <a:t>HKEY_CURRENT_USER\Software\Microsoft\Windows\CurrentVersion\Explorer\CD Burning\</a:t>
            </a:r>
            <a:endParaRPr lang="en-US" sz="2000" i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83" y="2821990"/>
            <a:ext cx="10783234" cy="30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59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33305</TotalTime>
  <Words>3715</Words>
  <Application>Microsoft Office PowerPoint</Application>
  <PresentationFormat>Widescreen</PresentationFormat>
  <Paragraphs>372</Paragraphs>
  <Slides>60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Calibri</vt:lpstr>
      <vt:lpstr>Calibri Light</vt:lpstr>
      <vt:lpstr>Office Theme</vt:lpstr>
      <vt:lpstr>Investigate Data Leakage Case </vt:lpstr>
      <vt:lpstr>32. What a method (or software) was used for burning CD-R?</vt:lpstr>
      <vt:lpstr>Two options for burning CD-R?</vt:lpstr>
      <vt:lpstr>Find Last burning type from registry (type 1)</vt:lpstr>
      <vt:lpstr>Evidence locations (for type 2 only)</vt:lpstr>
      <vt:lpstr>System event logs for burning CD</vt:lpstr>
      <vt:lpstr>PowerPoint Presentation</vt:lpstr>
      <vt:lpstr>34. What files were copied from PC to CD-R? </vt:lpstr>
      <vt:lpstr>Find staging area in registry</vt:lpstr>
      <vt:lpstr>PowerPoint Presentation</vt:lpstr>
      <vt:lpstr>PowerPoint Presentation</vt:lpstr>
      <vt:lpstr>New analysis plan</vt:lpstr>
      <vt:lpstr>34.1 $MFT (Master File Table) Entry</vt:lpstr>
      <vt:lpstr>PowerPoint Presentation</vt:lpstr>
      <vt:lpstr>Find Burn/Burn MFT entry ID using analyzeMFT</vt:lpstr>
      <vt:lpstr>Install $MFT analyze tool</vt:lpstr>
      <vt:lpstr>PowerPoint Presentation</vt:lpstr>
      <vt:lpstr>PowerPoint Presentation</vt:lpstr>
      <vt:lpstr>PowerPoint Presentation</vt:lpstr>
      <vt:lpstr>34.2 $Extend$UsnJrnl·$J </vt:lpstr>
      <vt:lpstr>PowerPoint Presentation</vt:lpstr>
      <vt:lpstr>PowerPoint Presentation</vt:lpstr>
      <vt:lpstr>Assignment </vt:lpstr>
      <vt:lpstr>34.3 $LogFile: transaction log file of NTFS</vt:lpstr>
      <vt:lpstr>A transaction = N operations</vt:lpstr>
      <vt:lpstr>Redo/Undo Operation Code</vt:lpstr>
      <vt:lpstr>How are transaction operations recorded?</vt:lpstr>
      <vt:lpstr>$LogFile overview</vt:lpstr>
      <vt:lpstr>PowerPoint Presentation</vt:lpstr>
      <vt:lpstr>The workflow when error recovery is executed</vt:lpstr>
      <vt:lpstr>PowerPoint Presentation</vt:lpstr>
      <vt:lpstr>Creation testfile01.txt records</vt:lpstr>
      <vt:lpstr>PowerPoint Presentation</vt:lpstr>
      <vt:lpstr>Rename testfile01.txt records</vt:lpstr>
      <vt:lpstr>PowerPoint Presentation</vt:lpstr>
      <vt:lpstr>Delete testfile01.txt records</vt:lpstr>
      <vt:lpstr>PowerPoint Presentation</vt:lpstr>
      <vt:lpstr>Analysis deleted file evidence in $LogFile</vt:lpstr>
      <vt:lpstr>Lab: Analyze $LogFile</vt:lpstr>
      <vt:lpstr>a) Install LogFileParser</vt:lpstr>
      <vt:lpstr>b) Extract $LogFile</vt:lpstr>
      <vt:lpstr>c) Parse logfile.bin extracted from $Logfile  </vt:lpstr>
      <vt:lpstr>Run LogFileParser in Windows (better performance)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d) Analyze extracted .csv</vt:lpstr>
      <vt:lpstr>Goal</vt:lpstr>
      <vt:lpstr>PowerPoint Presentation</vt:lpstr>
      <vt:lpstr>PowerPoint Presentation</vt:lpstr>
      <vt:lpstr>PowerPoint Presentation</vt:lpstr>
      <vt:lpstr>Remark: $LogFile can’t not be used for file recovery</vt:lpstr>
      <vt:lpstr>35. What files were opened from CD-R?</vt:lpstr>
      <vt:lpstr>Recently accessed .lnk1</vt:lpstr>
      <vt:lpstr>PowerPoint Presentation</vt:lpstr>
      <vt:lpstr>PowerPoint Presentation</vt:lpstr>
      <vt:lpstr>Jumplist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2565</cp:revision>
  <dcterms:created xsi:type="dcterms:W3CDTF">2020-09-14T14:43:27Z</dcterms:created>
  <dcterms:modified xsi:type="dcterms:W3CDTF">2021-11-23T15:46:35Z</dcterms:modified>
</cp:coreProperties>
</file>